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6" r:id="rId2"/>
  </p:sldMasterIdLst>
  <p:notesMasterIdLst>
    <p:notesMasterId r:id="rId42"/>
  </p:notesMasterIdLst>
  <p:sldIdLst>
    <p:sldId id="256" r:id="rId3"/>
    <p:sldId id="296" r:id="rId4"/>
    <p:sldId id="297" r:id="rId5"/>
    <p:sldId id="298" r:id="rId6"/>
    <p:sldId id="260" r:id="rId7"/>
    <p:sldId id="299" r:id="rId8"/>
    <p:sldId id="262" r:id="rId9"/>
    <p:sldId id="295" r:id="rId10"/>
    <p:sldId id="294" r:id="rId11"/>
    <p:sldId id="293" r:id="rId12"/>
    <p:sldId id="265" r:id="rId13"/>
    <p:sldId id="266" r:id="rId14"/>
    <p:sldId id="267" r:id="rId15"/>
    <p:sldId id="272" r:id="rId16"/>
    <p:sldId id="284" r:id="rId17"/>
    <p:sldId id="277" r:id="rId18"/>
    <p:sldId id="285" r:id="rId19"/>
    <p:sldId id="286" r:id="rId20"/>
    <p:sldId id="289" r:id="rId21"/>
    <p:sldId id="287" r:id="rId22"/>
    <p:sldId id="290" r:id="rId23"/>
    <p:sldId id="291" r:id="rId24"/>
    <p:sldId id="300" r:id="rId25"/>
    <p:sldId id="301" r:id="rId26"/>
    <p:sldId id="292" r:id="rId27"/>
    <p:sldId id="278" r:id="rId28"/>
    <p:sldId id="280" r:id="rId29"/>
    <p:sldId id="279" r:id="rId30"/>
    <p:sldId id="276" r:id="rId31"/>
    <p:sldId id="257" r:id="rId32"/>
    <p:sldId id="259" r:id="rId33"/>
    <p:sldId id="258" r:id="rId34"/>
    <p:sldId id="263" r:id="rId35"/>
    <p:sldId id="271" r:id="rId36"/>
    <p:sldId id="273" r:id="rId37"/>
    <p:sldId id="270" r:id="rId38"/>
    <p:sldId id="261" r:id="rId39"/>
    <p:sldId id="275" r:id="rId40"/>
    <p:sldId id="282" r:id="rId4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4EBBA4D-DDF8-46CA-991C-072EB09F498D}">
          <p14:sldIdLst>
            <p14:sldId id="256"/>
            <p14:sldId id="296"/>
            <p14:sldId id="297"/>
            <p14:sldId id="298"/>
            <p14:sldId id="260"/>
            <p14:sldId id="299"/>
            <p14:sldId id="262"/>
            <p14:sldId id="295"/>
            <p14:sldId id="294"/>
            <p14:sldId id="293"/>
            <p14:sldId id="265"/>
            <p14:sldId id="266"/>
            <p14:sldId id="267"/>
            <p14:sldId id="272"/>
            <p14:sldId id="284"/>
            <p14:sldId id="277"/>
            <p14:sldId id="285"/>
            <p14:sldId id="286"/>
            <p14:sldId id="289"/>
            <p14:sldId id="287"/>
            <p14:sldId id="290"/>
            <p14:sldId id="291"/>
            <p14:sldId id="300"/>
            <p14:sldId id="301"/>
            <p14:sldId id="292"/>
            <p14:sldId id="278"/>
            <p14:sldId id="280"/>
            <p14:sldId id="279"/>
            <p14:sldId id="276"/>
            <p14:sldId id="257"/>
            <p14:sldId id="259"/>
            <p14:sldId id="258"/>
            <p14:sldId id="263"/>
            <p14:sldId id="271"/>
            <p14:sldId id="273"/>
            <p14:sldId id="270"/>
            <p14:sldId id="261"/>
            <p14:sldId id="275"/>
          </p14:sldIdLst>
        </p14:section>
        <p14:section name="タイトルなしのセクション" id="{99768E8D-C53D-42CE-8590-75658146ADAB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2" autoAdjust="0"/>
    <p:restoredTop sz="95314" autoAdjust="0"/>
  </p:normalViewPr>
  <p:slideViewPr>
    <p:cSldViewPr snapToGrid="0">
      <p:cViewPr varScale="1">
        <p:scale>
          <a:sx n="83" d="100"/>
          <a:sy n="83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uov\Downloads\&#20154;&#21475;&#12398;&#31227;&#12426;&#22793;&#12431;&#12426;2060&#24180;&#12414;&#1239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dirty="0"/>
          </a:p>
        </c:rich>
      </c:tx>
      <c:layout>
        <c:manualLayout>
          <c:xMode val="edge"/>
          <c:yMode val="edge"/>
          <c:x val="0.45295831448962437"/>
          <c:y val="5.84830778983852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444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人口の移り変わり2060年まで!$B$10:$B$27</c:f>
              <c:strCache>
                <c:ptCount val="18"/>
                <c:pt idx="0">
                  <c:v>1975年</c:v>
                </c:pt>
                <c:pt idx="1">
                  <c:v>1980年</c:v>
                </c:pt>
                <c:pt idx="2">
                  <c:v>1985年</c:v>
                </c:pt>
                <c:pt idx="3">
                  <c:v>1990年</c:v>
                </c:pt>
                <c:pt idx="4">
                  <c:v>1995年</c:v>
                </c:pt>
                <c:pt idx="5">
                  <c:v>2000年</c:v>
                </c:pt>
                <c:pt idx="6">
                  <c:v>2005年</c:v>
                </c:pt>
                <c:pt idx="7">
                  <c:v>2010年</c:v>
                </c:pt>
                <c:pt idx="8">
                  <c:v>2015年</c:v>
                </c:pt>
                <c:pt idx="9">
                  <c:v>2020年</c:v>
                </c:pt>
                <c:pt idx="10">
                  <c:v>2025年</c:v>
                </c:pt>
                <c:pt idx="11">
                  <c:v>2030年</c:v>
                </c:pt>
                <c:pt idx="12">
                  <c:v>2035年</c:v>
                </c:pt>
                <c:pt idx="13">
                  <c:v>2040年</c:v>
                </c:pt>
                <c:pt idx="14">
                  <c:v>2045年</c:v>
                </c:pt>
                <c:pt idx="15">
                  <c:v>2050年</c:v>
                </c:pt>
                <c:pt idx="16">
                  <c:v>2055年</c:v>
                </c:pt>
                <c:pt idx="17">
                  <c:v>2060年</c:v>
                </c:pt>
              </c:strCache>
            </c:strRef>
          </c:cat>
          <c:val>
            <c:numRef>
              <c:f>人口の移り変わり2060年まで!$C$10:$C$27</c:f>
              <c:numCache>
                <c:formatCode>#,##0</c:formatCode>
                <c:ptCount val="18"/>
                <c:pt idx="0">
                  <c:v>11194</c:v>
                </c:pt>
                <c:pt idx="1">
                  <c:v>11706</c:v>
                </c:pt>
                <c:pt idx="2">
                  <c:v>12105</c:v>
                </c:pt>
                <c:pt idx="3">
                  <c:v>12361</c:v>
                </c:pt>
                <c:pt idx="4">
                  <c:v>12557</c:v>
                </c:pt>
                <c:pt idx="5">
                  <c:v>12693</c:v>
                </c:pt>
                <c:pt idx="6">
                  <c:v>12777</c:v>
                </c:pt>
                <c:pt idx="7">
                  <c:v>12806</c:v>
                </c:pt>
                <c:pt idx="8">
                  <c:v>12660</c:v>
                </c:pt>
                <c:pt idx="9">
                  <c:v>12410</c:v>
                </c:pt>
                <c:pt idx="10">
                  <c:v>12066</c:v>
                </c:pt>
                <c:pt idx="11">
                  <c:v>11662</c:v>
                </c:pt>
                <c:pt idx="12">
                  <c:v>11212</c:v>
                </c:pt>
                <c:pt idx="13">
                  <c:v>10728</c:v>
                </c:pt>
                <c:pt idx="14">
                  <c:v>10221</c:v>
                </c:pt>
                <c:pt idx="15">
                  <c:v>9708</c:v>
                </c:pt>
                <c:pt idx="16">
                  <c:v>9193</c:v>
                </c:pt>
                <c:pt idx="17">
                  <c:v>8674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35-41D3-A0C9-3CCE492FC1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8068456"/>
        <c:axId val="458062552"/>
      </c:lineChart>
      <c:catAx>
        <c:axId val="45806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8062552"/>
        <c:crosses val="autoZero"/>
        <c:auto val="1"/>
        <c:lblAlgn val="ctr"/>
        <c:lblOffset val="100"/>
        <c:noMultiLvlLbl val="0"/>
      </c:catAx>
      <c:valAx>
        <c:axId val="45806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8068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DA3D9-1F00-4F44-AB7E-021BBDDADCD7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2093D-B4A9-4D6C-B6EC-6EE6EA594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83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3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75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4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1211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63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399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68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30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11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71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89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510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17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250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696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044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27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945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44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197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56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62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98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06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04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68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91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72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887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8E2D351-692C-407E-B048-051B9CDEDCBC}" type="datetimeFigureOut">
              <a:rPr kumimoji="1" lang="ja-JP" altLang="en-US" smtClean="0"/>
              <a:t>2021/7/22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4130DAC-7B36-4675-B9AF-99EBAE590B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09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03EE93-2C20-4FAF-8770-8706135A1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ちらばりのようすを表す表・グラフ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8B9CD6-D460-4D33-A494-E6EE71E68A3E}"/>
              </a:ext>
            </a:extLst>
          </p:cNvPr>
          <p:cNvSpPr txBox="1"/>
          <p:nvPr/>
        </p:nvSpPr>
        <p:spPr>
          <a:xfrm>
            <a:off x="9033164" y="6576291"/>
            <a:ext cx="2262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Copyright(C) </a:t>
            </a:r>
            <a:r>
              <a:rPr kumimoji="1" lang="ja-JP" altLang="en-US" sz="800" dirty="0"/>
              <a:t>どらニャンドリル </a:t>
            </a:r>
            <a:r>
              <a:rPr kumimoji="1" lang="en-US" altLang="ja-JP" sz="800" dirty="0"/>
              <a:t>All Rights Reserved. 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17475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29893C64-A1EA-4931-97B1-75D4CFF53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3" y="156563"/>
            <a:ext cx="4847013" cy="6701437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6DC9065-66FF-4567-B981-E87BCAAA01C6}"/>
              </a:ext>
            </a:extLst>
          </p:cNvPr>
          <p:cNvGrpSpPr/>
          <p:nvPr/>
        </p:nvGrpSpPr>
        <p:grpSpPr>
          <a:xfrm>
            <a:off x="0" y="1"/>
            <a:ext cx="766288" cy="766568"/>
            <a:chOff x="5973928" y="960362"/>
            <a:chExt cx="830694" cy="830997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1EAF69B-5C3F-4A61-A0E8-A5FEC09DBD92}"/>
                </a:ext>
              </a:extLst>
            </p:cNvPr>
            <p:cNvSpPr txBox="1"/>
            <p:nvPr/>
          </p:nvSpPr>
          <p:spPr>
            <a:xfrm>
              <a:off x="5973928" y="960362"/>
              <a:ext cx="830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/>
                <a:t>あ</a:t>
              </a:r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2E795A22-C1CE-4DCC-8E47-524A0B8566BF}"/>
                </a:ext>
              </a:extLst>
            </p:cNvPr>
            <p:cNvSpPr/>
            <p:nvPr/>
          </p:nvSpPr>
          <p:spPr>
            <a:xfrm>
              <a:off x="6011313" y="998341"/>
              <a:ext cx="741356" cy="7413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C2032E3-7911-4DAA-9F4A-88A154C25978}"/>
              </a:ext>
            </a:extLst>
          </p:cNvPr>
          <p:cNvGrpSpPr/>
          <p:nvPr/>
        </p:nvGrpSpPr>
        <p:grpSpPr>
          <a:xfrm>
            <a:off x="0" y="2319533"/>
            <a:ext cx="766288" cy="766568"/>
            <a:chOff x="5884590" y="2363493"/>
            <a:chExt cx="830694" cy="83099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E352738-1E19-4C59-8B05-7099496D8471}"/>
                </a:ext>
              </a:extLst>
            </p:cNvPr>
            <p:cNvSpPr txBox="1"/>
            <p:nvPr/>
          </p:nvSpPr>
          <p:spPr>
            <a:xfrm>
              <a:off x="5884590" y="2363493"/>
              <a:ext cx="830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/>
                <a:t>い</a:t>
              </a: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216D5DE6-68B2-4D38-9E5B-C52A544BF82D}"/>
                </a:ext>
              </a:extLst>
            </p:cNvPr>
            <p:cNvSpPr/>
            <p:nvPr/>
          </p:nvSpPr>
          <p:spPr>
            <a:xfrm>
              <a:off x="5922714" y="2394323"/>
              <a:ext cx="741356" cy="7413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C5B30E9-90D2-4E55-BACD-32A5E1B554C8}"/>
              </a:ext>
            </a:extLst>
          </p:cNvPr>
          <p:cNvGrpSpPr/>
          <p:nvPr/>
        </p:nvGrpSpPr>
        <p:grpSpPr>
          <a:xfrm>
            <a:off x="0" y="5070281"/>
            <a:ext cx="830694" cy="830997"/>
            <a:chOff x="5884590" y="3663511"/>
            <a:chExt cx="830694" cy="830997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4539C5C-BE8F-41B7-BD2D-9469BE36C52E}"/>
                </a:ext>
              </a:extLst>
            </p:cNvPr>
            <p:cNvSpPr txBox="1"/>
            <p:nvPr/>
          </p:nvSpPr>
          <p:spPr>
            <a:xfrm>
              <a:off x="5884590" y="3663511"/>
              <a:ext cx="830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/>
                <a:t>う</a:t>
              </a: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ED37F7A6-2089-414E-9611-AEDD5AD92432}"/>
                </a:ext>
              </a:extLst>
            </p:cNvPr>
            <p:cNvSpPr/>
            <p:nvPr/>
          </p:nvSpPr>
          <p:spPr>
            <a:xfrm>
              <a:off x="5884590" y="3664551"/>
              <a:ext cx="741356" cy="7413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1498A7D-4380-4831-8CB0-C43944F6B48D}"/>
              </a:ext>
            </a:extLst>
          </p:cNvPr>
          <p:cNvSpPr txBox="1"/>
          <p:nvPr/>
        </p:nvSpPr>
        <p:spPr>
          <a:xfrm>
            <a:off x="5964739" y="15532"/>
            <a:ext cx="5613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人口の割合を</a:t>
            </a:r>
            <a:endParaRPr lang="en-US" altLang="ja-JP" sz="3600" b="1" dirty="0"/>
          </a:p>
          <a:p>
            <a:r>
              <a:rPr lang="ja-JP" altLang="en-US" sz="3600" b="1" dirty="0"/>
              <a:t>あらわしているグラフは</a:t>
            </a:r>
            <a:endParaRPr kumimoji="1" lang="ja-JP" altLang="en-US" sz="36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159660E-7132-45D9-BC77-8DAC804E6CB5}"/>
              </a:ext>
            </a:extLst>
          </p:cNvPr>
          <p:cNvSpPr txBox="1"/>
          <p:nvPr/>
        </p:nvSpPr>
        <p:spPr>
          <a:xfrm>
            <a:off x="5929571" y="2111179"/>
            <a:ext cx="5613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人口の移り変わりを</a:t>
            </a:r>
            <a:endParaRPr lang="en-US" altLang="ja-JP" sz="3600" b="1" dirty="0"/>
          </a:p>
          <a:p>
            <a:r>
              <a:rPr lang="ja-JP" altLang="en-US" sz="3600" b="1" dirty="0"/>
              <a:t>あらわしているグラフは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7D65051-74D1-4890-9426-ECEDC3718059}"/>
              </a:ext>
            </a:extLst>
          </p:cNvPr>
          <p:cNvSpPr txBox="1"/>
          <p:nvPr/>
        </p:nvSpPr>
        <p:spPr>
          <a:xfrm>
            <a:off x="5964739" y="3857274"/>
            <a:ext cx="5613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変化のわかるグラフは</a:t>
            </a:r>
            <a:endParaRPr kumimoji="1" lang="ja-JP" altLang="en-US" sz="3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41077E6-448B-476A-AD80-C5243A756A64}"/>
              </a:ext>
            </a:extLst>
          </p:cNvPr>
          <p:cNvSpPr txBox="1"/>
          <p:nvPr/>
        </p:nvSpPr>
        <p:spPr>
          <a:xfrm>
            <a:off x="6019169" y="5061415"/>
            <a:ext cx="5613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人口がどこに集中しているかがわかるグラフは</a:t>
            </a:r>
            <a:endParaRPr kumimoji="1" lang="ja-JP" altLang="en-US" sz="3600" b="1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3873175-6338-4711-9B64-6C6E3E6D18BA}"/>
              </a:ext>
            </a:extLst>
          </p:cNvPr>
          <p:cNvGrpSpPr/>
          <p:nvPr/>
        </p:nvGrpSpPr>
        <p:grpSpPr>
          <a:xfrm>
            <a:off x="7370135" y="1209137"/>
            <a:ext cx="766288" cy="766568"/>
            <a:chOff x="5973928" y="960362"/>
            <a:chExt cx="830694" cy="830997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5E6DA63-90F8-4352-AA74-90E6AC0EB02E}"/>
                </a:ext>
              </a:extLst>
            </p:cNvPr>
            <p:cNvSpPr txBox="1"/>
            <p:nvPr/>
          </p:nvSpPr>
          <p:spPr>
            <a:xfrm>
              <a:off x="5973928" y="960362"/>
              <a:ext cx="830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/>
                <a:t>あ</a:t>
              </a: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2EE39060-6A98-4B4B-A4C3-78FB3A79C2B8}"/>
                </a:ext>
              </a:extLst>
            </p:cNvPr>
            <p:cNvSpPr/>
            <p:nvPr/>
          </p:nvSpPr>
          <p:spPr>
            <a:xfrm>
              <a:off x="6011313" y="998341"/>
              <a:ext cx="741356" cy="7413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11B51E0-4335-472B-8103-AB0AC0E00048}"/>
              </a:ext>
            </a:extLst>
          </p:cNvPr>
          <p:cNvGrpSpPr/>
          <p:nvPr/>
        </p:nvGrpSpPr>
        <p:grpSpPr>
          <a:xfrm>
            <a:off x="8505411" y="1207516"/>
            <a:ext cx="830694" cy="830997"/>
            <a:chOff x="5884590" y="3663511"/>
            <a:chExt cx="830694" cy="830997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6D4CDF9-E207-4504-8CD1-4F5DA495BD89}"/>
                </a:ext>
              </a:extLst>
            </p:cNvPr>
            <p:cNvSpPr txBox="1"/>
            <p:nvPr/>
          </p:nvSpPr>
          <p:spPr>
            <a:xfrm>
              <a:off x="5884590" y="3663511"/>
              <a:ext cx="830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/>
                <a:t>う</a:t>
              </a:r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13CF90FE-EB6E-4BA5-BE5E-8E6B8B84FA68}"/>
                </a:ext>
              </a:extLst>
            </p:cNvPr>
            <p:cNvSpPr/>
            <p:nvPr/>
          </p:nvSpPr>
          <p:spPr>
            <a:xfrm>
              <a:off x="5884590" y="3664551"/>
              <a:ext cx="741356" cy="7413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83E28E7-3932-491E-B951-46187191F2F6}"/>
              </a:ext>
            </a:extLst>
          </p:cNvPr>
          <p:cNvGrpSpPr/>
          <p:nvPr/>
        </p:nvGrpSpPr>
        <p:grpSpPr>
          <a:xfrm>
            <a:off x="7715107" y="3163209"/>
            <a:ext cx="766288" cy="766568"/>
            <a:chOff x="5884590" y="2363493"/>
            <a:chExt cx="830694" cy="830997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6BB573A-5321-42F7-8817-332F0863BEB1}"/>
                </a:ext>
              </a:extLst>
            </p:cNvPr>
            <p:cNvSpPr txBox="1"/>
            <p:nvPr/>
          </p:nvSpPr>
          <p:spPr>
            <a:xfrm>
              <a:off x="5884590" y="2363493"/>
              <a:ext cx="830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/>
                <a:t>い</a:t>
              </a: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BEF36AC1-3145-4549-8F54-55389FDEE21B}"/>
                </a:ext>
              </a:extLst>
            </p:cNvPr>
            <p:cNvSpPr/>
            <p:nvPr/>
          </p:nvSpPr>
          <p:spPr>
            <a:xfrm>
              <a:off x="5922714" y="2394323"/>
              <a:ext cx="741356" cy="7413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B7101F76-06FE-4405-9E5D-3041027D6C80}"/>
              </a:ext>
            </a:extLst>
          </p:cNvPr>
          <p:cNvGrpSpPr/>
          <p:nvPr/>
        </p:nvGrpSpPr>
        <p:grpSpPr>
          <a:xfrm>
            <a:off x="7383107" y="4391568"/>
            <a:ext cx="766288" cy="766568"/>
            <a:chOff x="5973928" y="960362"/>
            <a:chExt cx="830694" cy="830997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F1E3114-8AF5-4AA4-8340-AA4300B8130C}"/>
                </a:ext>
              </a:extLst>
            </p:cNvPr>
            <p:cNvSpPr txBox="1"/>
            <p:nvPr/>
          </p:nvSpPr>
          <p:spPr>
            <a:xfrm>
              <a:off x="5973928" y="960362"/>
              <a:ext cx="830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/>
                <a:t>あ</a:t>
              </a:r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BC744FAC-DD70-452A-A1FD-F1F585E3F397}"/>
                </a:ext>
              </a:extLst>
            </p:cNvPr>
            <p:cNvSpPr/>
            <p:nvPr/>
          </p:nvSpPr>
          <p:spPr>
            <a:xfrm>
              <a:off x="6011313" y="998341"/>
              <a:ext cx="741356" cy="7413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1327ED3-600C-4E35-B483-F9F21E176CC5}"/>
              </a:ext>
            </a:extLst>
          </p:cNvPr>
          <p:cNvGrpSpPr/>
          <p:nvPr/>
        </p:nvGrpSpPr>
        <p:grpSpPr>
          <a:xfrm>
            <a:off x="8470243" y="4376788"/>
            <a:ext cx="766288" cy="766568"/>
            <a:chOff x="5884590" y="2363493"/>
            <a:chExt cx="830694" cy="830997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C7B29C7-B2BA-4FC1-8B5D-95A95FF6F23B}"/>
                </a:ext>
              </a:extLst>
            </p:cNvPr>
            <p:cNvSpPr txBox="1"/>
            <p:nvPr/>
          </p:nvSpPr>
          <p:spPr>
            <a:xfrm>
              <a:off x="5884590" y="2363493"/>
              <a:ext cx="830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/>
                <a:t>い</a:t>
              </a: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466AE2B1-969B-464D-A466-2D9CFBBF8629}"/>
                </a:ext>
              </a:extLst>
            </p:cNvPr>
            <p:cNvSpPr/>
            <p:nvPr/>
          </p:nvSpPr>
          <p:spPr>
            <a:xfrm>
              <a:off x="5922714" y="2394323"/>
              <a:ext cx="741356" cy="7413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C778E87C-B9BD-4DAA-9B3B-AA07A6F80B40}"/>
              </a:ext>
            </a:extLst>
          </p:cNvPr>
          <p:cNvGrpSpPr/>
          <p:nvPr/>
        </p:nvGrpSpPr>
        <p:grpSpPr>
          <a:xfrm>
            <a:off x="7869336" y="6116554"/>
            <a:ext cx="830694" cy="830997"/>
            <a:chOff x="5884590" y="3663511"/>
            <a:chExt cx="830694" cy="830997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8D58098-3277-47F8-BB49-3C6F5E7D7D74}"/>
                </a:ext>
              </a:extLst>
            </p:cNvPr>
            <p:cNvSpPr txBox="1"/>
            <p:nvPr/>
          </p:nvSpPr>
          <p:spPr>
            <a:xfrm>
              <a:off x="5884590" y="3663511"/>
              <a:ext cx="830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/>
                <a:t>う</a:t>
              </a:r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9F3742A4-9EBB-46F1-8AB8-52674CFE2C32}"/>
                </a:ext>
              </a:extLst>
            </p:cNvPr>
            <p:cNvSpPr/>
            <p:nvPr/>
          </p:nvSpPr>
          <p:spPr>
            <a:xfrm>
              <a:off x="5884590" y="3664551"/>
              <a:ext cx="741356" cy="7413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49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棒 が含まれている画像&#10;&#10;自動的に生成された説明">
            <a:extLst>
              <a:ext uri="{FF2B5EF4-FFF2-40B4-BE49-F238E27FC236}">
                <a16:creationId xmlns:a16="http://schemas.microsoft.com/office/drawing/2014/main" id="{8BF86A90-F70F-4BCE-B8A0-4A3F89013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4" y="1085873"/>
            <a:ext cx="11096078" cy="460248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F192A3-A1C4-4EE1-BDD4-857AC6543860}"/>
              </a:ext>
            </a:extLst>
          </p:cNvPr>
          <p:cNvSpPr txBox="1"/>
          <p:nvPr/>
        </p:nvSpPr>
        <p:spPr>
          <a:xfrm>
            <a:off x="1373245" y="169126"/>
            <a:ext cx="944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日本全国の男女別，年れい別の人口の割合</a:t>
            </a:r>
            <a:endParaRPr kumimoji="1" lang="ja-JP" altLang="en-US" sz="3600" b="1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4756CB8-201C-4F01-9C61-4956128EC696}"/>
              </a:ext>
            </a:extLst>
          </p:cNvPr>
          <p:cNvCxnSpPr>
            <a:cxnSpLocks/>
          </p:cNvCxnSpPr>
          <p:nvPr/>
        </p:nvCxnSpPr>
        <p:spPr>
          <a:xfrm>
            <a:off x="4158262" y="5167033"/>
            <a:ext cx="193773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62ACA61-54F5-485F-B993-6E480309715D}"/>
              </a:ext>
            </a:extLst>
          </p:cNvPr>
          <p:cNvCxnSpPr>
            <a:cxnSpLocks/>
          </p:cNvCxnSpPr>
          <p:nvPr/>
        </p:nvCxnSpPr>
        <p:spPr>
          <a:xfrm>
            <a:off x="7031689" y="5192527"/>
            <a:ext cx="193773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BE22CC-F581-4EE5-BF65-D352FD31F2CF}"/>
              </a:ext>
            </a:extLst>
          </p:cNvPr>
          <p:cNvSpPr txBox="1"/>
          <p:nvPr/>
        </p:nvSpPr>
        <p:spPr>
          <a:xfrm>
            <a:off x="4486728" y="5210812"/>
            <a:ext cx="1280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25</a:t>
            </a:r>
            <a:r>
              <a:rPr lang="ja-JP" altLang="en-US" sz="3600" b="1" dirty="0"/>
              <a:t>年</a:t>
            </a:r>
            <a:endParaRPr lang="en-US" altLang="ja-JP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23F3CF-6C5D-4465-8AEE-5A81F6FB77B3}"/>
              </a:ext>
            </a:extLst>
          </p:cNvPr>
          <p:cNvSpPr txBox="1"/>
          <p:nvPr/>
        </p:nvSpPr>
        <p:spPr>
          <a:xfrm>
            <a:off x="7471667" y="5210812"/>
            <a:ext cx="1280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15</a:t>
            </a:r>
            <a:r>
              <a:rPr lang="ja-JP" altLang="en-US" sz="3600" b="1" dirty="0"/>
              <a:t>年</a:t>
            </a: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8644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A275E44-0D0B-4D4A-A106-402E9333C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1171912"/>
            <a:ext cx="8046720" cy="541782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EBE8B9-30E3-4EE5-AA20-AF31A6C389C8}"/>
              </a:ext>
            </a:extLst>
          </p:cNvPr>
          <p:cNvSpPr txBox="1"/>
          <p:nvPr/>
        </p:nvSpPr>
        <p:spPr>
          <a:xfrm>
            <a:off x="2423608" y="361515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日本全国の</a:t>
            </a:r>
            <a:r>
              <a:rPr lang="en-US" altLang="ja-JP" sz="3600" b="1" dirty="0"/>
              <a:t>5</a:t>
            </a:r>
            <a:r>
              <a:rPr lang="ja-JP" altLang="en-US" sz="3600" b="1" dirty="0"/>
              <a:t>年ごとの人口の変わり方</a:t>
            </a:r>
            <a:endParaRPr kumimoji="1" lang="ja-JP" altLang="en-US" sz="3600" b="1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A33883D1-49FA-454B-8745-00D124A78887}"/>
              </a:ext>
            </a:extLst>
          </p:cNvPr>
          <p:cNvCxnSpPr>
            <a:cxnSpLocks/>
          </p:cNvCxnSpPr>
          <p:nvPr/>
        </p:nvCxnSpPr>
        <p:spPr>
          <a:xfrm>
            <a:off x="3982916" y="6589732"/>
            <a:ext cx="521383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68F3C2-D424-426C-88AB-48EF4E9659EB}"/>
              </a:ext>
            </a:extLst>
          </p:cNvPr>
          <p:cNvSpPr txBox="1"/>
          <p:nvPr/>
        </p:nvSpPr>
        <p:spPr>
          <a:xfrm>
            <a:off x="9092875" y="6310527"/>
            <a:ext cx="1853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40</a:t>
            </a:r>
            <a:r>
              <a:rPr kumimoji="1" lang="ja-JP" altLang="en-US" sz="3600" b="1" dirty="0"/>
              <a:t>年後</a:t>
            </a: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38850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92829C2D-3571-48DE-BAD1-002647D91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7" y="539675"/>
            <a:ext cx="11382765" cy="352348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F6651B3-BCA4-4843-8960-59B0E9A26692}"/>
              </a:ext>
            </a:extLst>
          </p:cNvPr>
          <p:cNvSpPr/>
          <p:nvPr/>
        </p:nvSpPr>
        <p:spPr>
          <a:xfrm>
            <a:off x="2479544" y="656216"/>
            <a:ext cx="7100047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E3D915-D899-48D3-8A0B-368B0764A43B}"/>
              </a:ext>
            </a:extLst>
          </p:cNvPr>
          <p:cNvSpPr txBox="1"/>
          <p:nvPr/>
        </p:nvSpPr>
        <p:spPr>
          <a:xfrm>
            <a:off x="2337546" y="558525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2015</a:t>
            </a:r>
            <a:r>
              <a:rPr lang="ja-JP" altLang="en-US" sz="3600" b="1" dirty="0"/>
              <a:t>年の都道府県の人口の割合（</a:t>
            </a:r>
            <a:r>
              <a:rPr lang="en-US" altLang="ja-JP" sz="3600" b="1" dirty="0"/>
              <a:t>%</a:t>
            </a:r>
            <a:r>
              <a:rPr lang="ja-JP" altLang="en-US" sz="3600" b="1" dirty="0"/>
              <a:t>）</a:t>
            </a:r>
            <a:endParaRPr kumimoji="1" lang="ja-JP" altLang="en-US" sz="3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8AABC4-5B26-492B-A606-15A4F4DA9065}"/>
              </a:ext>
            </a:extLst>
          </p:cNvPr>
          <p:cNvSpPr txBox="1"/>
          <p:nvPr/>
        </p:nvSpPr>
        <p:spPr>
          <a:xfrm>
            <a:off x="4380733" y="4695378"/>
            <a:ext cx="29534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b="1" dirty="0"/>
              <a:t>47</a:t>
            </a:r>
            <a:r>
              <a:rPr lang="ja-JP" altLang="en-US" sz="3600" b="1" dirty="0"/>
              <a:t>都道府県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759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A8867F-8401-4EB8-9AC4-4D0E02828D15}"/>
              </a:ext>
            </a:extLst>
          </p:cNvPr>
          <p:cNvSpPr txBox="1"/>
          <p:nvPr/>
        </p:nvSpPr>
        <p:spPr>
          <a:xfrm>
            <a:off x="728477" y="775794"/>
            <a:ext cx="587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次の問いに答えましょう。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BA4C0A-8AA4-439C-845C-5E064F4C7B9A}"/>
              </a:ext>
            </a:extLst>
          </p:cNvPr>
          <p:cNvSpPr txBox="1"/>
          <p:nvPr/>
        </p:nvSpPr>
        <p:spPr>
          <a:xfrm>
            <a:off x="2472283" y="2097571"/>
            <a:ext cx="5871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それぞれの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グラフを読み解きましょう</a:t>
            </a:r>
          </a:p>
        </p:txBody>
      </p:sp>
    </p:spTree>
    <p:extLst>
      <p:ext uri="{BB962C8B-B14F-4D97-AF65-F5344CB8AC3E}">
        <p14:creationId xmlns:p14="http://schemas.microsoft.com/office/powerpoint/2010/main" val="338976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棒 が含まれている画像&#10;&#10;自動的に生成された説明">
            <a:extLst>
              <a:ext uri="{FF2B5EF4-FFF2-40B4-BE49-F238E27FC236}">
                <a16:creationId xmlns:a16="http://schemas.microsoft.com/office/drawing/2014/main" id="{0861317B-A75F-47BD-B1AE-F8BF59112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" y="784216"/>
            <a:ext cx="10293295" cy="42694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EDF378-DCC1-4EB0-8E20-7E6BC7463993}"/>
              </a:ext>
            </a:extLst>
          </p:cNvPr>
          <p:cNvSpPr txBox="1"/>
          <p:nvPr/>
        </p:nvSpPr>
        <p:spPr>
          <a:xfrm>
            <a:off x="1373245" y="169126"/>
            <a:ext cx="944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日本全国の男女別，年れい別の人口の割合</a:t>
            </a:r>
            <a:endParaRPr kumimoji="1" lang="ja-JP" altLang="en-US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E57EC-2787-4FCD-8008-B947CC6AA1A7}"/>
              </a:ext>
            </a:extLst>
          </p:cNvPr>
          <p:cNvSpPr txBox="1"/>
          <p:nvPr/>
        </p:nvSpPr>
        <p:spPr>
          <a:xfrm>
            <a:off x="955143" y="5089884"/>
            <a:ext cx="8043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2015</a:t>
            </a:r>
            <a:r>
              <a:rPr lang="ja-JP" altLang="en-US" sz="3600" b="1" dirty="0"/>
              <a:t>年</a:t>
            </a:r>
            <a:r>
              <a:rPr kumimoji="1" lang="ja-JP" altLang="en-US" sz="3600" b="1" dirty="0"/>
              <a:t>で，</a:t>
            </a:r>
            <a:r>
              <a:rPr kumimoji="1" lang="en-US" altLang="ja-JP" sz="3600" b="1" dirty="0"/>
              <a:t>10</a:t>
            </a:r>
            <a:r>
              <a:rPr kumimoji="1" lang="ja-JP" altLang="en-US" sz="3600" b="1" dirty="0"/>
              <a:t>才から</a:t>
            </a:r>
            <a:r>
              <a:rPr kumimoji="1" lang="en-US" altLang="ja-JP" sz="3600" b="1" dirty="0"/>
              <a:t>19</a:t>
            </a:r>
            <a:r>
              <a:rPr kumimoji="1" lang="ja-JP" altLang="en-US" sz="3600" b="1" dirty="0"/>
              <a:t>才の人口は，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総人口の何</a:t>
            </a:r>
            <a:r>
              <a:rPr kumimoji="1" lang="en-US" altLang="ja-JP" sz="3600" b="1" dirty="0"/>
              <a:t>%</a:t>
            </a:r>
            <a:r>
              <a:rPr kumimoji="1" lang="ja-JP" altLang="en-US" sz="3600" b="1" dirty="0"/>
              <a:t>ですか。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6259D23-596E-463E-93C2-91DE43153A1E}"/>
              </a:ext>
            </a:extLst>
          </p:cNvPr>
          <p:cNvSpPr/>
          <p:nvPr/>
        </p:nvSpPr>
        <p:spPr>
          <a:xfrm>
            <a:off x="7544444" y="4619254"/>
            <a:ext cx="1644161" cy="5085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10A97E0-8EEA-4E2C-9E4E-EE7634D85FE2}"/>
              </a:ext>
            </a:extLst>
          </p:cNvPr>
          <p:cNvSpPr/>
          <p:nvPr/>
        </p:nvSpPr>
        <p:spPr>
          <a:xfrm>
            <a:off x="7465065" y="3369649"/>
            <a:ext cx="1723540" cy="5085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DB930F2-3502-41BF-8BB7-7FA22C0BDE12}"/>
              </a:ext>
            </a:extLst>
          </p:cNvPr>
          <p:cNvSpPr/>
          <p:nvPr/>
        </p:nvSpPr>
        <p:spPr>
          <a:xfrm>
            <a:off x="302728" y="3342699"/>
            <a:ext cx="1614218" cy="5085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A6A451-F368-4397-997B-BE896AA1CE09}"/>
              </a:ext>
            </a:extLst>
          </p:cNvPr>
          <p:cNvSpPr txBox="1"/>
          <p:nvPr/>
        </p:nvSpPr>
        <p:spPr>
          <a:xfrm>
            <a:off x="99642" y="4619254"/>
            <a:ext cx="83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①</a:t>
            </a:r>
            <a:endParaRPr kumimoji="1" lang="ja-JP" altLang="en-US" sz="48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197D92-0760-48B0-8EBB-5D331094EE5C}"/>
              </a:ext>
            </a:extLst>
          </p:cNvPr>
          <p:cNvSpPr txBox="1"/>
          <p:nvPr/>
        </p:nvSpPr>
        <p:spPr>
          <a:xfrm>
            <a:off x="9781197" y="5805890"/>
            <a:ext cx="210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9.2%</a:t>
            </a:r>
            <a:endParaRPr kumimoji="1" lang="ja-JP" altLang="en-US" sz="4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868325-7E21-49FD-902F-65EB9C2DCAC6}"/>
              </a:ext>
            </a:extLst>
          </p:cNvPr>
          <p:cNvSpPr txBox="1"/>
          <p:nvPr/>
        </p:nvSpPr>
        <p:spPr>
          <a:xfrm>
            <a:off x="5326353" y="5857877"/>
            <a:ext cx="340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4.7</a:t>
            </a:r>
            <a:r>
              <a:rPr lang="ja-JP" altLang="en-US" sz="4800" b="1" dirty="0"/>
              <a:t>＋</a:t>
            </a:r>
            <a:r>
              <a:rPr lang="en-US" altLang="ja-JP" sz="4800" b="1" dirty="0"/>
              <a:t>4.5</a:t>
            </a:r>
            <a:r>
              <a:rPr lang="ja-JP" altLang="en-US" sz="4800" b="1" dirty="0"/>
              <a:t>＝</a:t>
            </a:r>
            <a:endParaRPr kumimoji="1" lang="ja-JP" altLang="en-US" sz="4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6DE4A1-B996-4DC3-9508-EAE96DC91D5A}"/>
              </a:ext>
            </a:extLst>
          </p:cNvPr>
          <p:cNvSpPr txBox="1"/>
          <p:nvPr/>
        </p:nvSpPr>
        <p:spPr>
          <a:xfrm>
            <a:off x="8186498" y="5805890"/>
            <a:ext cx="1053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9.2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432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4" grpId="0" animBg="1"/>
      <p:bldP spid="9" grpId="0" animBg="1"/>
      <p:bldP spid="11" grpId="0"/>
      <p:bldP spid="12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棒 が含まれている画像&#10;&#10;自動的に生成された説明">
            <a:extLst>
              <a:ext uri="{FF2B5EF4-FFF2-40B4-BE49-F238E27FC236}">
                <a16:creationId xmlns:a16="http://schemas.microsoft.com/office/drawing/2014/main" id="{0861317B-A75F-47BD-B1AE-F8BF59112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4" y="603432"/>
            <a:ext cx="10403945" cy="431539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EDF378-DCC1-4EB0-8E20-7E6BC7463993}"/>
              </a:ext>
            </a:extLst>
          </p:cNvPr>
          <p:cNvSpPr txBox="1"/>
          <p:nvPr/>
        </p:nvSpPr>
        <p:spPr>
          <a:xfrm>
            <a:off x="1373245" y="169126"/>
            <a:ext cx="944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日本全国の男女別，年れい別の人口の割合</a:t>
            </a:r>
            <a:endParaRPr kumimoji="1" lang="ja-JP" altLang="en-US" sz="32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E57EC-2787-4FCD-8008-B947CC6AA1A7}"/>
              </a:ext>
            </a:extLst>
          </p:cNvPr>
          <p:cNvSpPr txBox="1"/>
          <p:nvPr/>
        </p:nvSpPr>
        <p:spPr>
          <a:xfrm>
            <a:off x="864213" y="4777466"/>
            <a:ext cx="7610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2015</a:t>
            </a:r>
            <a:r>
              <a:rPr kumimoji="1" lang="ja-JP" altLang="en-US" sz="4000" b="1" dirty="0"/>
              <a:t>年で，</a:t>
            </a:r>
            <a:r>
              <a:rPr kumimoji="1" lang="en-US" altLang="ja-JP" sz="4000" b="1" dirty="0"/>
              <a:t>19</a:t>
            </a:r>
            <a:r>
              <a:rPr kumimoji="1" lang="ja-JP" altLang="en-US" sz="4000" b="1" dirty="0"/>
              <a:t>才以下の人口は，</a:t>
            </a:r>
            <a:endParaRPr kumimoji="1" lang="en-US" altLang="ja-JP" sz="4000" b="1" dirty="0"/>
          </a:p>
          <a:p>
            <a:r>
              <a:rPr kumimoji="1" lang="ja-JP" altLang="en-US" sz="4000" b="1" dirty="0"/>
              <a:t>総人口の何</a:t>
            </a:r>
            <a:r>
              <a:rPr kumimoji="1" lang="en-US" altLang="ja-JP" sz="4000" b="1" dirty="0"/>
              <a:t>%</a:t>
            </a:r>
            <a:r>
              <a:rPr kumimoji="1" lang="ja-JP" altLang="en-US" sz="4000" b="1" dirty="0"/>
              <a:t>ですか。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D9FF15F-BFF7-4DD6-A206-41FBB2D8D912}"/>
              </a:ext>
            </a:extLst>
          </p:cNvPr>
          <p:cNvSpPr/>
          <p:nvPr/>
        </p:nvSpPr>
        <p:spPr>
          <a:xfrm>
            <a:off x="7775509" y="4478639"/>
            <a:ext cx="1644161" cy="4806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11596E3-540D-4384-90DD-8F8261B2181C}"/>
              </a:ext>
            </a:extLst>
          </p:cNvPr>
          <p:cNvSpPr/>
          <p:nvPr/>
        </p:nvSpPr>
        <p:spPr>
          <a:xfrm>
            <a:off x="7550663" y="3258318"/>
            <a:ext cx="2093854" cy="8664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5A3406A-409C-472C-A9B3-EF44E4379DB0}"/>
              </a:ext>
            </a:extLst>
          </p:cNvPr>
          <p:cNvSpPr/>
          <p:nvPr/>
        </p:nvSpPr>
        <p:spPr>
          <a:xfrm>
            <a:off x="381636" y="3174275"/>
            <a:ext cx="1614218" cy="9962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7BDF27-71E5-4157-9242-7D209C8A4517}"/>
              </a:ext>
            </a:extLst>
          </p:cNvPr>
          <p:cNvSpPr txBox="1"/>
          <p:nvPr/>
        </p:nvSpPr>
        <p:spPr>
          <a:xfrm>
            <a:off x="39628" y="4391289"/>
            <a:ext cx="83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②</a:t>
            </a:r>
            <a:endParaRPr kumimoji="1" lang="ja-JP" altLang="en-US" sz="4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6DC29B-9F14-4F72-9AFB-178D2921BCB0}"/>
              </a:ext>
            </a:extLst>
          </p:cNvPr>
          <p:cNvSpPr txBox="1"/>
          <p:nvPr/>
        </p:nvSpPr>
        <p:spPr>
          <a:xfrm>
            <a:off x="9976765" y="5839069"/>
            <a:ext cx="210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17.4%</a:t>
            </a:r>
            <a:endParaRPr kumimoji="1" lang="ja-JP" altLang="en-US" sz="48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DBEC5A-9620-4C7B-ABC1-EE1D43D521EB}"/>
              </a:ext>
            </a:extLst>
          </p:cNvPr>
          <p:cNvSpPr txBox="1"/>
          <p:nvPr/>
        </p:nvSpPr>
        <p:spPr>
          <a:xfrm>
            <a:off x="1995854" y="5984233"/>
            <a:ext cx="6334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4.7</a:t>
            </a:r>
            <a:r>
              <a:rPr lang="ja-JP" altLang="en-US" sz="4800" b="1" dirty="0"/>
              <a:t>＋</a:t>
            </a:r>
            <a:r>
              <a:rPr lang="en-US" altLang="ja-JP" sz="4800" b="1" dirty="0"/>
              <a:t>4.5</a:t>
            </a:r>
            <a:r>
              <a:rPr lang="ja-JP" altLang="en-US" sz="4800" b="1" dirty="0"/>
              <a:t>＋</a:t>
            </a:r>
            <a:r>
              <a:rPr lang="en-US" altLang="ja-JP" sz="4800" b="1" dirty="0"/>
              <a:t>4.2</a:t>
            </a:r>
            <a:r>
              <a:rPr lang="ja-JP" altLang="en-US" sz="4800" b="1" dirty="0"/>
              <a:t>＋</a:t>
            </a:r>
            <a:r>
              <a:rPr lang="en-US" altLang="ja-JP" sz="4800" b="1" dirty="0"/>
              <a:t>4.0</a:t>
            </a:r>
            <a:r>
              <a:rPr lang="ja-JP" altLang="en-US" sz="4800" b="1" dirty="0"/>
              <a:t>＝</a:t>
            </a:r>
            <a:endParaRPr kumimoji="1" lang="ja-JP" altLang="en-US" sz="4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EE7018-7502-4C02-B408-087C1D5A5486}"/>
              </a:ext>
            </a:extLst>
          </p:cNvPr>
          <p:cNvSpPr txBox="1"/>
          <p:nvPr/>
        </p:nvSpPr>
        <p:spPr>
          <a:xfrm>
            <a:off x="7775509" y="5943744"/>
            <a:ext cx="164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17.4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770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棒 が含まれている画像&#10;&#10;自動的に生成された説明">
            <a:extLst>
              <a:ext uri="{FF2B5EF4-FFF2-40B4-BE49-F238E27FC236}">
                <a16:creationId xmlns:a16="http://schemas.microsoft.com/office/drawing/2014/main" id="{0861317B-A75F-47BD-B1AE-F8BF59112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4" y="592281"/>
            <a:ext cx="11898352" cy="49352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EDF378-DCC1-4EB0-8E20-7E6BC7463993}"/>
              </a:ext>
            </a:extLst>
          </p:cNvPr>
          <p:cNvSpPr txBox="1"/>
          <p:nvPr/>
        </p:nvSpPr>
        <p:spPr>
          <a:xfrm>
            <a:off x="1373245" y="169126"/>
            <a:ext cx="944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日本全国の男女別，年れい別の人口の割合</a:t>
            </a:r>
            <a:endParaRPr kumimoji="1" lang="ja-JP" altLang="en-US" sz="32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E57EC-2787-4FCD-8008-B947CC6AA1A7}"/>
              </a:ext>
            </a:extLst>
          </p:cNvPr>
          <p:cNvSpPr txBox="1"/>
          <p:nvPr/>
        </p:nvSpPr>
        <p:spPr>
          <a:xfrm>
            <a:off x="1188745" y="5534561"/>
            <a:ext cx="7532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2000</a:t>
            </a:r>
            <a:r>
              <a:rPr kumimoji="1" lang="ja-JP" altLang="en-US" sz="4000" b="1" dirty="0"/>
              <a:t>年で，</a:t>
            </a:r>
            <a:r>
              <a:rPr kumimoji="1" lang="en-US" altLang="ja-JP" sz="4000" b="1" dirty="0"/>
              <a:t>60</a:t>
            </a:r>
            <a:r>
              <a:rPr kumimoji="1" lang="ja-JP" altLang="en-US" sz="4000" b="1" dirty="0"/>
              <a:t>才以上の人口は，</a:t>
            </a:r>
            <a:endParaRPr kumimoji="1" lang="en-US" altLang="ja-JP" sz="4000" b="1" dirty="0"/>
          </a:p>
          <a:p>
            <a:r>
              <a:rPr kumimoji="1" lang="ja-JP" altLang="en-US" sz="4000" b="1" dirty="0"/>
              <a:t>総人口の何</a:t>
            </a:r>
            <a:r>
              <a:rPr kumimoji="1" lang="en-US" altLang="ja-JP" sz="4000" b="1" dirty="0"/>
              <a:t>%</a:t>
            </a:r>
            <a:r>
              <a:rPr kumimoji="1" lang="ja-JP" altLang="en-US" sz="4000" b="1" dirty="0"/>
              <a:t>ですか。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A45DA82-7D1E-4B0D-BED2-F51710F59B62}"/>
              </a:ext>
            </a:extLst>
          </p:cNvPr>
          <p:cNvSpPr/>
          <p:nvPr/>
        </p:nvSpPr>
        <p:spPr>
          <a:xfrm>
            <a:off x="5907609" y="5048261"/>
            <a:ext cx="1644161" cy="479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1B97FFC-068A-4662-B470-AEA75C2897EA}"/>
              </a:ext>
            </a:extLst>
          </p:cNvPr>
          <p:cNvSpPr/>
          <p:nvPr/>
        </p:nvSpPr>
        <p:spPr>
          <a:xfrm>
            <a:off x="5600700" y="1075664"/>
            <a:ext cx="2426677" cy="8544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801EC2E-CE43-465F-800F-CAAB7142DC53}"/>
              </a:ext>
            </a:extLst>
          </p:cNvPr>
          <p:cNvSpPr/>
          <p:nvPr/>
        </p:nvSpPr>
        <p:spPr>
          <a:xfrm>
            <a:off x="381636" y="1075664"/>
            <a:ext cx="1614218" cy="8544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4F4388D-5B46-49D2-B837-8B1163952F12}"/>
              </a:ext>
            </a:extLst>
          </p:cNvPr>
          <p:cNvSpPr txBox="1"/>
          <p:nvPr/>
        </p:nvSpPr>
        <p:spPr>
          <a:xfrm>
            <a:off x="146824" y="4914280"/>
            <a:ext cx="83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③</a:t>
            </a:r>
            <a:endParaRPr kumimoji="1" lang="ja-JP" altLang="en-US" sz="4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A6ABAC-3590-4345-AA26-4930ACCC39D2}"/>
              </a:ext>
            </a:extLst>
          </p:cNvPr>
          <p:cNvSpPr txBox="1"/>
          <p:nvPr/>
        </p:nvSpPr>
        <p:spPr>
          <a:xfrm>
            <a:off x="9129131" y="5919057"/>
            <a:ext cx="210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23.4%</a:t>
            </a:r>
            <a:endParaRPr kumimoji="1" lang="ja-JP" altLang="en-US" sz="48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1A66D0-2FBA-4FCC-B334-374041B312C0}"/>
              </a:ext>
            </a:extLst>
          </p:cNvPr>
          <p:cNvSpPr txBox="1"/>
          <p:nvPr/>
        </p:nvSpPr>
        <p:spPr>
          <a:xfrm>
            <a:off x="3110976" y="2019952"/>
            <a:ext cx="6334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4.6</a:t>
            </a:r>
            <a:r>
              <a:rPr lang="ja-JP" altLang="en-US" sz="4800" b="1" dirty="0"/>
              <a:t>＋</a:t>
            </a:r>
            <a:r>
              <a:rPr lang="en-US" altLang="ja-JP" sz="4800" b="1" dirty="0"/>
              <a:t>7.1</a:t>
            </a:r>
            <a:r>
              <a:rPr lang="ja-JP" altLang="en-US" sz="4800" b="1" dirty="0"/>
              <a:t>＋</a:t>
            </a:r>
            <a:r>
              <a:rPr lang="en-US" altLang="ja-JP" sz="4800" b="1" dirty="0"/>
              <a:t>5.6</a:t>
            </a:r>
            <a:r>
              <a:rPr lang="ja-JP" altLang="en-US" sz="4800" b="1" dirty="0"/>
              <a:t>＋</a:t>
            </a:r>
            <a:r>
              <a:rPr lang="en-US" altLang="ja-JP" sz="4800" b="1" dirty="0"/>
              <a:t>6.1</a:t>
            </a:r>
            <a:r>
              <a:rPr lang="ja-JP" altLang="en-US" sz="4800" b="1" dirty="0"/>
              <a:t>＝</a:t>
            </a:r>
            <a:endParaRPr kumimoji="1" lang="ja-JP" altLang="en-US" sz="4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4DA368-B8AB-4C35-AEDD-E44808D01AD3}"/>
              </a:ext>
            </a:extLst>
          </p:cNvPr>
          <p:cNvSpPr txBox="1"/>
          <p:nvPr/>
        </p:nvSpPr>
        <p:spPr>
          <a:xfrm>
            <a:off x="8890631" y="1979463"/>
            <a:ext cx="164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23.4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636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棒 が含まれている画像&#10;&#10;自動的に生成された説明">
            <a:extLst>
              <a:ext uri="{FF2B5EF4-FFF2-40B4-BE49-F238E27FC236}">
                <a16:creationId xmlns:a16="http://schemas.microsoft.com/office/drawing/2014/main" id="{0861317B-A75F-47BD-B1AE-F8BF59112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86"/>
            <a:ext cx="11898352" cy="49352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EDF378-DCC1-4EB0-8E20-7E6BC7463993}"/>
              </a:ext>
            </a:extLst>
          </p:cNvPr>
          <p:cNvSpPr txBox="1"/>
          <p:nvPr/>
        </p:nvSpPr>
        <p:spPr>
          <a:xfrm>
            <a:off x="1373245" y="169126"/>
            <a:ext cx="944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日本全国の男女別，年れい別の人口の割合</a:t>
            </a:r>
            <a:endParaRPr kumimoji="1" lang="ja-JP" altLang="en-US" sz="32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E57EC-2787-4FCD-8008-B947CC6AA1A7}"/>
              </a:ext>
            </a:extLst>
          </p:cNvPr>
          <p:cNvSpPr txBox="1"/>
          <p:nvPr/>
        </p:nvSpPr>
        <p:spPr>
          <a:xfrm>
            <a:off x="1169986" y="5457478"/>
            <a:ext cx="7562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2015</a:t>
            </a:r>
            <a:r>
              <a:rPr kumimoji="1" lang="ja-JP" altLang="en-US" sz="4000" b="1" dirty="0"/>
              <a:t>年で，</a:t>
            </a:r>
            <a:r>
              <a:rPr kumimoji="1" lang="en-US" altLang="ja-JP" sz="4000" b="1" dirty="0"/>
              <a:t>60</a:t>
            </a:r>
            <a:r>
              <a:rPr kumimoji="1" lang="ja-JP" altLang="en-US" sz="4000" b="1" dirty="0"/>
              <a:t>才以上の人口は，</a:t>
            </a:r>
            <a:endParaRPr kumimoji="1" lang="en-US" altLang="ja-JP" sz="4000" b="1" dirty="0"/>
          </a:p>
          <a:p>
            <a:r>
              <a:rPr kumimoji="1" lang="ja-JP" altLang="en-US" sz="4000" b="1" dirty="0"/>
              <a:t>総人口の何</a:t>
            </a:r>
            <a:r>
              <a:rPr kumimoji="1" lang="en-US" altLang="ja-JP" sz="4000" b="1" dirty="0"/>
              <a:t>%</a:t>
            </a:r>
            <a:r>
              <a:rPr kumimoji="1" lang="ja-JP" altLang="en-US" sz="4000" b="1" dirty="0"/>
              <a:t>ですか。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A45DA82-7D1E-4B0D-BED2-F51710F59B62}"/>
              </a:ext>
            </a:extLst>
          </p:cNvPr>
          <p:cNvSpPr/>
          <p:nvPr/>
        </p:nvSpPr>
        <p:spPr>
          <a:xfrm>
            <a:off x="8732585" y="5092866"/>
            <a:ext cx="1644161" cy="479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1B97FFC-068A-4662-B470-AEA75C2897EA}"/>
              </a:ext>
            </a:extLst>
          </p:cNvPr>
          <p:cNvSpPr/>
          <p:nvPr/>
        </p:nvSpPr>
        <p:spPr>
          <a:xfrm>
            <a:off x="8205867" y="1120269"/>
            <a:ext cx="3457673" cy="9495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801EC2E-CE43-465F-800F-CAAB7142DC53}"/>
              </a:ext>
            </a:extLst>
          </p:cNvPr>
          <p:cNvSpPr/>
          <p:nvPr/>
        </p:nvSpPr>
        <p:spPr>
          <a:xfrm>
            <a:off x="234812" y="1120269"/>
            <a:ext cx="1614218" cy="8544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88D666-E9FF-430F-8DE3-6F657A6A7D9F}"/>
              </a:ext>
            </a:extLst>
          </p:cNvPr>
          <p:cNvSpPr txBox="1"/>
          <p:nvPr/>
        </p:nvSpPr>
        <p:spPr>
          <a:xfrm>
            <a:off x="234812" y="5043838"/>
            <a:ext cx="83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④</a:t>
            </a:r>
            <a:endParaRPr kumimoji="1" lang="ja-JP" altLang="en-US" sz="4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61BC89-916C-439A-896E-196714B0520F}"/>
              </a:ext>
            </a:extLst>
          </p:cNvPr>
          <p:cNvSpPr txBox="1"/>
          <p:nvPr/>
        </p:nvSpPr>
        <p:spPr>
          <a:xfrm>
            <a:off x="9207922" y="5837154"/>
            <a:ext cx="210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33.4%</a:t>
            </a:r>
            <a:endParaRPr kumimoji="1" lang="ja-JP" altLang="en-US" sz="48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713770-7656-4916-9587-AB6CAD8FB1D5}"/>
              </a:ext>
            </a:extLst>
          </p:cNvPr>
          <p:cNvSpPr txBox="1"/>
          <p:nvPr/>
        </p:nvSpPr>
        <p:spPr>
          <a:xfrm>
            <a:off x="1961498" y="2420552"/>
            <a:ext cx="7593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7.8</a:t>
            </a:r>
            <a:r>
              <a:rPr lang="ja-JP" altLang="en-US" sz="4800" b="1" dirty="0"/>
              <a:t>＋</a:t>
            </a:r>
            <a:r>
              <a:rPr lang="en-US" altLang="ja-JP" sz="4800" b="1" dirty="0"/>
              <a:t>11.2</a:t>
            </a:r>
            <a:r>
              <a:rPr lang="ja-JP" altLang="en-US" sz="4800" b="1" dirty="0"/>
              <a:t>＋</a:t>
            </a:r>
            <a:r>
              <a:rPr lang="en-US" altLang="ja-JP" sz="4800" b="1" dirty="0"/>
              <a:t>7.0</a:t>
            </a:r>
            <a:r>
              <a:rPr lang="ja-JP" altLang="en-US" sz="4800" b="1" dirty="0"/>
              <a:t>＋</a:t>
            </a:r>
            <a:r>
              <a:rPr lang="en-US" altLang="ja-JP" sz="4800" b="1" dirty="0"/>
              <a:t>7.4</a:t>
            </a:r>
            <a:r>
              <a:rPr lang="ja-JP" altLang="en-US" sz="4800" b="1" dirty="0"/>
              <a:t>＝</a:t>
            </a:r>
            <a:endParaRPr kumimoji="1" lang="ja-JP" altLang="en-US" sz="4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538B50-0CC4-486F-AB21-21C0C77E3CA7}"/>
              </a:ext>
            </a:extLst>
          </p:cNvPr>
          <p:cNvSpPr txBox="1"/>
          <p:nvPr/>
        </p:nvSpPr>
        <p:spPr>
          <a:xfrm>
            <a:off x="8234918" y="2414641"/>
            <a:ext cx="164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33.4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6682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棒 が含まれている画像&#10;&#10;自動的に生成された説明">
            <a:extLst>
              <a:ext uri="{FF2B5EF4-FFF2-40B4-BE49-F238E27FC236}">
                <a16:creationId xmlns:a16="http://schemas.microsoft.com/office/drawing/2014/main" id="{0861317B-A75F-47BD-B1AE-F8BF59112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" y="598073"/>
            <a:ext cx="11072375" cy="459264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EDF378-DCC1-4EB0-8E20-7E6BC7463993}"/>
              </a:ext>
            </a:extLst>
          </p:cNvPr>
          <p:cNvSpPr txBox="1"/>
          <p:nvPr/>
        </p:nvSpPr>
        <p:spPr>
          <a:xfrm>
            <a:off x="1710283" y="107948"/>
            <a:ext cx="799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日本全国の男女別，年れい別の人口の割合</a:t>
            </a:r>
            <a:endParaRPr kumimoji="1" lang="ja-JP" altLang="en-US" sz="3200" b="1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A45DA82-7D1E-4B0D-BED2-F51710F59B62}"/>
              </a:ext>
            </a:extLst>
          </p:cNvPr>
          <p:cNvSpPr/>
          <p:nvPr/>
        </p:nvSpPr>
        <p:spPr>
          <a:xfrm>
            <a:off x="8239405" y="4759323"/>
            <a:ext cx="1644161" cy="479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1B97FFC-068A-4662-B470-AEA75C2897EA}"/>
              </a:ext>
            </a:extLst>
          </p:cNvPr>
          <p:cNvSpPr/>
          <p:nvPr/>
        </p:nvSpPr>
        <p:spPr>
          <a:xfrm>
            <a:off x="2278918" y="1049128"/>
            <a:ext cx="2226176" cy="8544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801EC2E-CE43-465F-800F-CAAB7142DC53}"/>
              </a:ext>
            </a:extLst>
          </p:cNvPr>
          <p:cNvSpPr/>
          <p:nvPr/>
        </p:nvSpPr>
        <p:spPr>
          <a:xfrm>
            <a:off x="355259" y="1088536"/>
            <a:ext cx="1614218" cy="8544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379D8DB-9EEA-4F81-887E-6452FCB1A3D7}"/>
              </a:ext>
            </a:extLst>
          </p:cNvPr>
          <p:cNvSpPr/>
          <p:nvPr/>
        </p:nvSpPr>
        <p:spPr>
          <a:xfrm>
            <a:off x="2569925" y="4711943"/>
            <a:ext cx="1644161" cy="479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27AD004-65F0-4438-A47D-F2045F121449}"/>
              </a:ext>
            </a:extLst>
          </p:cNvPr>
          <p:cNvSpPr/>
          <p:nvPr/>
        </p:nvSpPr>
        <p:spPr>
          <a:xfrm>
            <a:off x="7554664" y="1044149"/>
            <a:ext cx="3478825" cy="8544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882DA3-4C47-423C-B59A-8B5A89334C91}"/>
              </a:ext>
            </a:extLst>
          </p:cNvPr>
          <p:cNvSpPr txBox="1"/>
          <p:nvPr/>
        </p:nvSpPr>
        <p:spPr>
          <a:xfrm>
            <a:off x="111128" y="5303215"/>
            <a:ext cx="120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60</a:t>
            </a:r>
            <a:r>
              <a:rPr kumimoji="1" lang="ja-JP" altLang="en-US" sz="3600" b="1" dirty="0"/>
              <a:t>才以上の人口の割合は，</a:t>
            </a:r>
            <a:r>
              <a:rPr kumimoji="1" lang="en-US" altLang="ja-JP" sz="3600" b="1" dirty="0"/>
              <a:t>1975</a:t>
            </a:r>
            <a:r>
              <a:rPr kumimoji="1" lang="ja-JP" altLang="en-US" sz="3600" b="1" dirty="0"/>
              <a:t>年より</a:t>
            </a:r>
            <a:r>
              <a:rPr kumimoji="1" lang="en-US" altLang="ja-JP" sz="3600" b="1" dirty="0"/>
              <a:t>2015</a:t>
            </a:r>
            <a:r>
              <a:rPr kumimoji="1" lang="ja-JP" altLang="en-US" sz="3600" b="1" dirty="0"/>
              <a:t>年の方が多い。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2A5E13-67A4-4079-A6FB-A410CF2FED7E}"/>
              </a:ext>
            </a:extLst>
          </p:cNvPr>
          <p:cNvSpPr txBox="1"/>
          <p:nvPr/>
        </p:nvSpPr>
        <p:spPr>
          <a:xfrm>
            <a:off x="207763" y="6019239"/>
            <a:ext cx="228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㋐正しい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688720-3057-484A-A1E0-09F2237294C6}"/>
              </a:ext>
            </a:extLst>
          </p:cNvPr>
          <p:cNvSpPr txBox="1"/>
          <p:nvPr/>
        </p:nvSpPr>
        <p:spPr>
          <a:xfrm>
            <a:off x="2713301" y="6058736"/>
            <a:ext cx="299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㋑正しくない</a:t>
            </a:r>
            <a:endParaRPr kumimoji="1" lang="ja-JP" altLang="en-US" sz="3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C329074-5CDC-4479-9B4C-AB87B09F83E4}"/>
              </a:ext>
            </a:extLst>
          </p:cNvPr>
          <p:cNvSpPr txBox="1"/>
          <p:nvPr/>
        </p:nvSpPr>
        <p:spPr>
          <a:xfrm>
            <a:off x="5883974" y="6071005"/>
            <a:ext cx="612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㋒この資料からはわからない</a:t>
            </a:r>
            <a:endParaRPr kumimoji="1" lang="ja-JP" altLang="en-US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EA9BA1F-8F08-4BB7-A48C-B7A9681A4FC4}"/>
              </a:ext>
            </a:extLst>
          </p:cNvPr>
          <p:cNvSpPr txBox="1"/>
          <p:nvPr/>
        </p:nvSpPr>
        <p:spPr>
          <a:xfrm>
            <a:off x="111128" y="4472218"/>
            <a:ext cx="83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⑤</a:t>
            </a:r>
            <a:endParaRPr kumimoji="1" lang="ja-JP" altLang="en-US" sz="4800" b="1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4E26904-7B36-47F5-920F-39338077C02C}"/>
              </a:ext>
            </a:extLst>
          </p:cNvPr>
          <p:cNvCxnSpPr/>
          <p:nvPr/>
        </p:nvCxnSpPr>
        <p:spPr>
          <a:xfrm>
            <a:off x="2569925" y="5888585"/>
            <a:ext cx="232546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楕円 5">
            <a:extLst>
              <a:ext uri="{FF2B5EF4-FFF2-40B4-BE49-F238E27FC236}">
                <a16:creationId xmlns:a16="http://schemas.microsoft.com/office/drawing/2014/main" id="{20E08FC3-0068-4430-B205-A3AD4F95ABEB}"/>
              </a:ext>
            </a:extLst>
          </p:cNvPr>
          <p:cNvSpPr/>
          <p:nvPr/>
        </p:nvSpPr>
        <p:spPr>
          <a:xfrm>
            <a:off x="33071" y="5893791"/>
            <a:ext cx="830694" cy="830694"/>
          </a:xfrm>
          <a:prstGeom prst="ellipse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5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/>
      <p:bldP spid="16" grpId="0"/>
      <p:bldP spid="17" grpId="0"/>
      <p:bldP spid="18" grpId="0"/>
      <p:bldP spid="1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F7D9FB4-C7B1-407C-8A92-AD7205D6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307" y="1718656"/>
            <a:ext cx="3940002" cy="4994097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E5A90983-5E72-42B2-8726-0E2FC03E1995}"/>
              </a:ext>
            </a:extLst>
          </p:cNvPr>
          <p:cNvSpPr txBox="1">
            <a:spLocks/>
          </p:cNvSpPr>
          <p:nvPr/>
        </p:nvSpPr>
        <p:spPr>
          <a:xfrm>
            <a:off x="551721" y="160772"/>
            <a:ext cx="6151159" cy="8659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/>
              <a:t>ちらばりのようすを表す表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944494E-F32A-4CBA-A656-46920FE80B4D}"/>
              </a:ext>
            </a:extLst>
          </p:cNvPr>
          <p:cNvSpPr txBox="1">
            <a:spLocks/>
          </p:cNvSpPr>
          <p:nvPr/>
        </p:nvSpPr>
        <p:spPr>
          <a:xfrm>
            <a:off x="3699293" y="852746"/>
            <a:ext cx="4411314" cy="8659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度数分布表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288E765E-F426-45BC-9582-2AC54665FEBA}"/>
              </a:ext>
            </a:extLst>
          </p:cNvPr>
          <p:cNvSpPr txBox="1">
            <a:spLocks/>
          </p:cNvSpPr>
          <p:nvPr/>
        </p:nvSpPr>
        <p:spPr>
          <a:xfrm>
            <a:off x="1553464" y="4424795"/>
            <a:ext cx="2145829" cy="8659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5400" dirty="0"/>
              <a:t>階級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8B9FDA8-0F31-4520-9B68-BE3FA26EB4C9}"/>
              </a:ext>
            </a:extLst>
          </p:cNvPr>
          <p:cNvSpPr/>
          <p:nvPr/>
        </p:nvSpPr>
        <p:spPr>
          <a:xfrm>
            <a:off x="1301262" y="4264269"/>
            <a:ext cx="2048607" cy="11869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338DFCF-B88B-4255-BF49-B73F0B3AD8DD}"/>
              </a:ext>
            </a:extLst>
          </p:cNvPr>
          <p:cNvSpPr/>
          <p:nvPr/>
        </p:nvSpPr>
        <p:spPr>
          <a:xfrm>
            <a:off x="7548347" y="4264269"/>
            <a:ext cx="2048607" cy="11869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4B9AB3E1-A8BE-47EB-A14D-6437CDC5BEA5}"/>
              </a:ext>
            </a:extLst>
          </p:cNvPr>
          <p:cNvSpPr txBox="1">
            <a:spLocks/>
          </p:cNvSpPr>
          <p:nvPr/>
        </p:nvSpPr>
        <p:spPr>
          <a:xfrm>
            <a:off x="7700747" y="4424795"/>
            <a:ext cx="2145829" cy="8659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5400" dirty="0"/>
              <a:t>度数</a:t>
            </a:r>
          </a:p>
        </p:txBody>
      </p:sp>
    </p:spTree>
    <p:extLst>
      <p:ext uri="{BB962C8B-B14F-4D97-AF65-F5344CB8AC3E}">
        <p14:creationId xmlns:p14="http://schemas.microsoft.com/office/powerpoint/2010/main" val="371172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棒 が含まれている画像&#10;&#10;自動的に生成された説明">
            <a:extLst>
              <a:ext uri="{FF2B5EF4-FFF2-40B4-BE49-F238E27FC236}">
                <a16:creationId xmlns:a16="http://schemas.microsoft.com/office/drawing/2014/main" id="{0861317B-A75F-47BD-B1AE-F8BF59112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3" y="373856"/>
            <a:ext cx="11461602" cy="475409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EDF378-DCC1-4EB0-8E20-7E6BC7463993}"/>
              </a:ext>
            </a:extLst>
          </p:cNvPr>
          <p:cNvSpPr txBox="1"/>
          <p:nvPr/>
        </p:nvSpPr>
        <p:spPr>
          <a:xfrm>
            <a:off x="1638730" y="6179"/>
            <a:ext cx="944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日本全国の男女別，年れい別の人口の割合</a:t>
            </a:r>
            <a:endParaRPr kumimoji="1" lang="ja-JP" altLang="en-US" sz="32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E57EC-2787-4FCD-8008-B947CC6AA1A7}"/>
              </a:ext>
            </a:extLst>
          </p:cNvPr>
          <p:cNvSpPr txBox="1"/>
          <p:nvPr/>
        </p:nvSpPr>
        <p:spPr>
          <a:xfrm>
            <a:off x="882665" y="5224732"/>
            <a:ext cx="1146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60</a:t>
            </a:r>
            <a:r>
              <a:rPr kumimoji="1" lang="ja-JP" altLang="en-US" sz="3600" b="1" dirty="0"/>
              <a:t>才以上の人口は，</a:t>
            </a:r>
            <a:r>
              <a:rPr kumimoji="1" lang="en-US" altLang="ja-JP" sz="3600" b="1" dirty="0"/>
              <a:t>1975</a:t>
            </a:r>
            <a:r>
              <a:rPr kumimoji="1" lang="ja-JP" altLang="en-US" sz="3600" b="1" dirty="0"/>
              <a:t>年より</a:t>
            </a:r>
            <a:r>
              <a:rPr kumimoji="1" lang="en-US" altLang="ja-JP" sz="3600" b="1" dirty="0"/>
              <a:t>2015</a:t>
            </a:r>
            <a:r>
              <a:rPr kumimoji="1" lang="ja-JP" altLang="en-US" sz="3600" b="1" dirty="0"/>
              <a:t>年の方が多い。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A45DA82-7D1E-4B0D-BED2-F51710F59B62}"/>
              </a:ext>
            </a:extLst>
          </p:cNvPr>
          <p:cNvSpPr/>
          <p:nvPr/>
        </p:nvSpPr>
        <p:spPr>
          <a:xfrm>
            <a:off x="8520712" y="4720697"/>
            <a:ext cx="1583809" cy="4475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1B97FFC-068A-4662-B470-AEA75C2897EA}"/>
              </a:ext>
            </a:extLst>
          </p:cNvPr>
          <p:cNvSpPr/>
          <p:nvPr/>
        </p:nvSpPr>
        <p:spPr>
          <a:xfrm>
            <a:off x="7927089" y="847900"/>
            <a:ext cx="3330753" cy="8867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801EC2E-CE43-465F-800F-CAAB7142DC53}"/>
              </a:ext>
            </a:extLst>
          </p:cNvPr>
          <p:cNvSpPr/>
          <p:nvPr/>
        </p:nvSpPr>
        <p:spPr>
          <a:xfrm>
            <a:off x="253194" y="829046"/>
            <a:ext cx="1554965" cy="7979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379D8DB-9EEA-4F81-887E-6452FCB1A3D7}"/>
              </a:ext>
            </a:extLst>
          </p:cNvPr>
          <p:cNvSpPr/>
          <p:nvPr/>
        </p:nvSpPr>
        <p:spPr>
          <a:xfrm>
            <a:off x="2739692" y="4676093"/>
            <a:ext cx="1583809" cy="4475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7062E4-111C-4D40-823E-D01EBCC78D08}"/>
              </a:ext>
            </a:extLst>
          </p:cNvPr>
          <p:cNvSpPr txBox="1"/>
          <p:nvPr/>
        </p:nvSpPr>
        <p:spPr>
          <a:xfrm>
            <a:off x="253194" y="5918742"/>
            <a:ext cx="228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㋐正しい</a:t>
            </a:r>
            <a:endParaRPr kumimoji="1" lang="ja-JP" altLang="en-US" sz="36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9A9841-4D6B-435E-922C-1EEDCF286031}"/>
              </a:ext>
            </a:extLst>
          </p:cNvPr>
          <p:cNvSpPr txBox="1"/>
          <p:nvPr/>
        </p:nvSpPr>
        <p:spPr>
          <a:xfrm>
            <a:off x="2758732" y="5958239"/>
            <a:ext cx="299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㋑正しくない</a:t>
            </a:r>
            <a:endParaRPr kumimoji="1" lang="ja-JP" altLang="en-US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D2FC2E-B4A2-4151-B74D-32E07E071062}"/>
              </a:ext>
            </a:extLst>
          </p:cNvPr>
          <p:cNvSpPr txBox="1"/>
          <p:nvPr/>
        </p:nvSpPr>
        <p:spPr>
          <a:xfrm>
            <a:off x="5929405" y="5970508"/>
            <a:ext cx="612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㋒この資料からはわからない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9EF816-E4E6-4C58-9CD8-4EFE3C54DA66}"/>
              </a:ext>
            </a:extLst>
          </p:cNvPr>
          <p:cNvSpPr txBox="1"/>
          <p:nvPr/>
        </p:nvSpPr>
        <p:spPr>
          <a:xfrm>
            <a:off x="109155" y="4617962"/>
            <a:ext cx="83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⑥</a:t>
            </a:r>
            <a:endParaRPr kumimoji="1" lang="ja-JP" altLang="en-US" sz="4800" b="1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2142D459-D10F-4997-A488-54B1C6F55EF2}"/>
              </a:ext>
            </a:extLst>
          </p:cNvPr>
          <p:cNvSpPr/>
          <p:nvPr/>
        </p:nvSpPr>
        <p:spPr>
          <a:xfrm>
            <a:off x="2386361" y="884331"/>
            <a:ext cx="2219093" cy="7979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F2F0622F-5E1E-4965-B84D-FB99323F9B78}"/>
              </a:ext>
            </a:extLst>
          </p:cNvPr>
          <p:cNvSpPr/>
          <p:nvPr/>
        </p:nvSpPr>
        <p:spPr>
          <a:xfrm>
            <a:off x="5786614" y="5826560"/>
            <a:ext cx="830694" cy="830694"/>
          </a:xfrm>
          <a:prstGeom prst="ellipse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F1CC795-FBD4-41B0-9B72-875DE490710A}"/>
              </a:ext>
            </a:extLst>
          </p:cNvPr>
          <p:cNvCxnSpPr>
            <a:cxnSpLocks/>
          </p:cNvCxnSpPr>
          <p:nvPr/>
        </p:nvCxnSpPr>
        <p:spPr>
          <a:xfrm>
            <a:off x="3328208" y="5826560"/>
            <a:ext cx="995293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CCF32F5-EEB5-4744-B7DF-4B06DAB902E5}"/>
              </a:ext>
            </a:extLst>
          </p:cNvPr>
          <p:cNvSpPr txBox="1"/>
          <p:nvPr/>
        </p:nvSpPr>
        <p:spPr>
          <a:xfrm>
            <a:off x="674585" y="2074747"/>
            <a:ext cx="1040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割合だけでは人口はわからないね。</a:t>
            </a:r>
            <a:r>
              <a:rPr kumimoji="1" lang="en-US" altLang="ja-JP" sz="3600" b="1" dirty="0"/>
              <a:t>1975</a:t>
            </a:r>
            <a:r>
              <a:rPr kumimoji="1" lang="ja-JP" altLang="en-US" sz="3600" b="1" dirty="0"/>
              <a:t>年　</a:t>
            </a:r>
            <a:r>
              <a:rPr kumimoji="1" lang="en-US" altLang="ja-JP" sz="3600" b="1" dirty="0"/>
              <a:t>2015</a:t>
            </a:r>
            <a:r>
              <a:rPr kumimoji="1" lang="ja-JP" altLang="en-US" sz="3600" b="1" dirty="0"/>
              <a:t>年の日本の人口がわかれば，計算できるよね。</a:t>
            </a:r>
          </a:p>
        </p:txBody>
      </p:sp>
    </p:spTree>
    <p:extLst>
      <p:ext uri="{BB962C8B-B14F-4D97-AF65-F5344CB8AC3E}">
        <p14:creationId xmlns:p14="http://schemas.microsoft.com/office/powerpoint/2010/main" val="11300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6" grpId="0" animBg="1"/>
      <p:bldP spid="15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棒 が含まれている画像&#10;&#10;自動的に生成された説明">
            <a:extLst>
              <a:ext uri="{FF2B5EF4-FFF2-40B4-BE49-F238E27FC236}">
                <a16:creationId xmlns:a16="http://schemas.microsoft.com/office/drawing/2014/main" id="{0861317B-A75F-47BD-B1AE-F8BF59112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" y="598073"/>
            <a:ext cx="11898352" cy="49352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EDF378-DCC1-4EB0-8E20-7E6BC7463993}"/>
              </a:ext>
            </a:extLst>
          </p:cNvPr>
          <p:cNvSpPr txBox="1"/>
          <p:nvPr/>
        </p:nvSpPr>
        <p:spPr>
          <a:xfrm>
            <a:off x="1710283" y="107948"/>
            <a:ext cx="799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日本全国の男女別，年れい別の人口の割合</a:t>
            </a:r>
            <a:endParaRPr kumimoji="1" lang="ja-JP" altLang="en-US" sz="3200" b="1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A45DA82-7D1E-4B0D-BED2-F51710F59B62}"/>
              </a:ext>
            </a:extLst>
          </p:cNvPr>
          <p:cNvSpPr/>
          <p:nvPr/>
        </p:nvSpPr>
        <p:spPr>
          <a:xfrm>
            <a:off x="8879408" y="5054053"/>
            <a:ext cx="1644161" cy="479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1B97FFC-068A-4662-B470-AEA75C2897EA}"/>
              </a:ext>
            </a:extLst>
          </p:cNvPr>
          <p:cNvSpPr/>
          <p:nvPr/>
        </p:nvSpPr>
        <p:spPr>
          <a:xfrm>
            <a:off x="2479429" y="1040953"/>
            <a:ext cx="2426679" cy="9495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801EC2E-CE43-465F-800F-CAAB7142DC53}"/>
              </a:ext>
            </a:extLst>
          </p:cNvPr>
          <p:cNvSpPr/>
          <p:nvPr/>
        </p:nvSpPr>
        <p:spPr>
          <a:xfrm>
            <a:off x="355259" y="1088536"/>
            <a:ext cx="1614218" cy="8544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379D8DB-9EEA-4F81-887E-6452FCB1A3D7}"/>
              </a:ext>
            </a:extLst>
          </p:cNvPr>
          <p:cNvSpPr/>
          <p:nvPr/>
        </p:nvSpPr>
        <p:spPr>
          <a:xfrm>
            <a:off x="2737071" y="5054053"/>
            <a:ext cx="1644161" cy="479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27AD004-65F0-4438-A47D-F2045F121449}"/>
              </a:ext>
            </a:extLst>
          </p:cNvPr>
          <p:cNvSpPr/>
          <p:nvPr/>
        </p:nvSpPr>
        <p:spPr>
          <a:xfrm>
            <a:off x="8223737" y="1088536"/>
            <a:ext cx="3478825" cy="9431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882DA3-4C47-423C-B59A-8B5A89334C91}"/>
              </a:ext>
            </a:extLst>
          </p:cNvPr>
          <p:cNvSpPr txBox="1"/>
          <p:nvPr/>
        </p:nvSpPr>
        <p:spPr>
          <a:xfrm>
            <a:off x="33846" y="5574762"/>
            <a:ext cx="1212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60</a:t>
            </a:r>
            <a:r>
              <a:rPr kumimoji="1" lang="ja-JP" altLang="en-US" sz="3600" b="1" dirty="0"/>
              <a:t>才以上の人口の割合は，</a:t>
            </a:r>
            <a:r>
              <a:rPr kumimoji="1" lang="en-US" altLang="ja-JP" sz="3600" b="1" dirty="0"/>
              <a:t>1975</a:t>
            </a:r>
            <a:r>
              <a:rPr kumimoji="1" lang="ja-JP" altLang="en-US" sz="3600" b="1" dirty="0"/>
              <a:t>年より</a:t>
            </a:r>
            <a:r>
              <a:rPr kumimoji="1" lang="en-US" altLang="ja-JP" sz="3600" b="1" dirty="0"/>
              <a:t>2015</a:t>
            </a:r>
            <a:r>
              <a:rPr kumimoji="1" lang="ja-JP" altLang="en-US" sz="3600" b="1" dirty="0"/>
              <a:t>年の方が多い。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D00D37-58E5-45F3-A6DB-4F11C666F3DC}"/>
              </a:ext>
            </a:extLst>
          </p:cNvPr>
          <p:cNvSpPr txBox="1"/>
          <p:nvPr/>
        </p:nvSpPr>
        <p:spPr>
          <a:xfrm>
            <a:off x="67693" y="6229254"/>
            <a:ext cx="1146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60</a:t>
            </a:r>
            <a:r>
              <a:rPr kumimoji="1" lang="ja-JP" altLang="en-US" sz="3600" b="1" dirty="0"/>
              <a:t>才以上の人口は，</a:t>
            </a:r>
            <a:r>
              <a:rPr kumimoji="1" lang="en-US" altLang="ja-JP" sz="3600" b="1" dirty="0"/>
              <a:t>1975</a:t>
            </a:r>
            <a:r>
              <a:rPr kumimoji="1" lang="ja-JP" altLang="en-US" sz="3600" b="1" dirty="0"/>
              <a:t>年より</a:t>
            </a:r>
            <a:r>
              <a:rPr kumimoji="1" lang="en-US" altLang="ja-JP" sz="3600" b="1" dirty="0"/>
              <a:t>2015</a:t>
            </a:r>
            <a:r>
              <a:rPr kumimoji="1" lang="ja-JP" altLang="en-US" sz="3600" b="1" dirty="0"/>
              <a:t>年の方が多い。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A06965-7108-4311-8916-CD3149DCB1CC}"/>
              </a:ext>
            </a:extLst>
          </p:cNvPr>
          <p:cNvSpPr txBox="1"/>
          <p:nvPr/>
        </p:nvSpPr>
        <p:spPr>
          <a:xfrm>
            <a:off x="33846" y="4407722"/>
            <a:ext cx="424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問題のちがいは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F1B5868-47F9-4E20-829C-E4923DC16C20}"/>
              </a:ext>
            </a:extLst>
          </p:cNvPr>
          <p:cNvCxnSpPr>
            <a:cxnSpLocks/>
          </p:cNvCxnSpPr>
          <p:nvPr/>
        </p:nvCxnSpPr>
        <p:spPr>
          <a:xfrm>
            <a:off x="2479429" y="6116492"/>
            <a:ext cx="223753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C9EDEE1-3A05-4D76-89D6-7535D6CBFB32}"/>
              </a:ext>
            </a:extLst>
          </p:cNvPr>
          <p:cNvCxnSpPr>
            <a:cxnSpLocks/>
          </p:cNvCxnSpPr>
          <p:nvPr/>
        </p:nvCxnSpPr>
        <p:spPr>
          <a:xfrm>
            <a:off x="2479429" y="6837604"/>
            <a:ext cx="102205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4508BD1-8FE5-45A9-993A-A23E913A09E6}"/>
              </a:ext>
            </a:extLst>
          </p:cNvPr>
          <p:cNvCxnSpPr>
            <a:cxnSpLocks/>
          </p:cNvCxnSpPr>
          <p:nvPr/>
        </p:nvCxnSpPr>
        <p:spPr>
          <a:xfrm>
            <a:off x="7463952" y="692723"/>
            <a:ext cx="223753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4" grpId="0" animBg="1"/>
      <p:bldP spid="15" grpId="0"/>
      <p:bldP spid="1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6BD7B1-46CE-4DA6-BF7C-9EBDC8091E3B}"/>
              </a:ext>
            </a:extLst>
          </p:cNvPr>
          <p:cNvSpPr txBox="1"/>
          <p:nvPr/>
        </p:nvSpPr>
        <p:spPr>
          <a:xfrm>
            <a:off x="4962241" y="2531932"/>
            <a:ext cx="7058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Ⓐ　</a:t>
            </a:r>
            <a:r>
              <a:rPr lang="en-US" altLang="ja-JP" sz="3200" b="1" dirty="0"/>
              <a:t>70</a:t>
            </a:r>
            <a:r>
              <a:rPr lang="ja-JP" altLang="en-US" sz="3200" b="1" dirty="0"/>
              <a:t>才以上の人口は，</a:t>
            </a:r>
            <a:r>
              <a:rPr lang="en-US" altLang="ja-JP" sz="3200" b="1" dirty="0"/>
              <a:t>1975</a:t>
            </a:r>
            <a:r>
              <a:rPr lang="ja-JP" altLang="en-US" sz="3200" b="1" dirty="0"/>
              <a:t>年より</a:t>
            </a:r>
            <a:endParaRPr lang="en-US" altLang="ja-JP" sz="3200" b="1" dirty="0"/>
          </a:p>
          <a:p>
            <a:r>
              <a:rPr lang="ja-JP" altLang="en-US" sz="3200" b="1" dirty="0"/>
              <a:t>　　</a:t>
            </a:r>
            <a:r>
              <a:rPr lang="en-US" altLang="ja-JP" sz="3200" b="1" dirty="0"/>
              <a:t>2015</a:t>
            </a:r>
            <a:r>
              <a:rPr lang="ja-JP" altLang="en-US" sz="3200" b="1" dirty="0"/>
              <a:t>年のほうが多い。</a:t>
            </a:r>
            <a:endParaRPr kumimoji="1" lang="ja-JP" altLang="en-US" sz="3200" b="1" dirty="0"/>
          </a:p>
        </p:txBody>
      </p:sp>
      <p:pic>
        <p:nvPicPr>
          <p:cNvPr id="6" name="図 5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9ED4B411-3963-4F2D-9C80-875664569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" y="0"/>
            <a:ext cx="4847013" cy="670143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F8D361-0824-41E0-85AF-68DD6A7E65BE}"/>
              </a:ext>
            </a:extLst>
          </p:cNvPr>
          <p:cNvSpPr txBox="1"/>
          <p:nvPr/>
        </p:nvSpPr>
        <p:spPr>
          <a:xfrm>
            <a:off x="4962241" y="4325"/>
            <a:ext cx="7058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次のⒶ Ⓑ </a:t>
            </a:r>
            <a:r>
              <a:rPr lang="en-US" altLang="ja-JP" sz="3200" b="1" dirty="0">
                <a:latin typeface="+mj-ea"/>
                <a:ea typeface="+mj-ea"/>
              </a:rPr>
              <a:t>C </a:t>
            </a:r>
            <a:r>
              <a:rPr lang="en-US" altLang="ja-JP" sz="3200" b="1" dirty="0"/>
              <a:t> </a:t>
            </a:r>
            <a:r>
              <a:rPr lang="ja-JP" altLang="en-US" sz="3200" b="1" dirty="0"/>
              <a:t>のことがらについて，正しいといえるかを，</a:t>
            </a:r>
            <a:r>
              <a:rPr lang="en-US" altLang="ja-JP" sz="3200" b="1" dirty="0"/>
              <a:t>82</a:t>
            </a:r>
            <a:r>
              <a:rPr lang="ja-JP" altLang="en-US" sz="3200" b="1" dirty="0"/>
              <a:t>ページの３つの資料をもとに考えましょう。「正しい」「正しくない」</a:t>
            </a:r>
            <a:r>
              <a:rPr kumimoji="1" lang="ja-JP" altLang="en-US" sz="3200" b="1" dirty="0"/>
              <a:t>「この資料からはわからない」で答えましょう。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C2D6A0F-C4C4-4B90-A418-AE67860FDE5D}"/>
              </a:ext>
            </a:extLst>
          </p:cNvPr>
          <p:cNvSpPr/>
          <p:nvPr/>
        </p:nvSpPr>
        <p:spPr>
          <a:xfrm>
            <a:off x="6601524" y="96464"/>
            <a:ext cx="329212" cy="329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AF9CBCD-F7C8-4B92-A90E-72A6FC6363DB}"/>
              </a:ext>
            </a:extLst>
          </p:cNvPr>
          <p:cNvSpPr/>
          <p:nvPr/>
        </p:nvSpPr>
        <p:spPr>
          <a:xfrm>
            <a:off x="7765309" y="2528147"/>
            <a:ext cx="1319645" cy="5019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6D4F001-9B22-4F0A-A764-B87CE49A41C3}"/>
              </a:ext>
            </a:extLst>
          </p:cNvPr>
          <p:cNvSpPr/>
          <p:nvPr/>
        </p:nvSpPr>
        <p:spPr>
          <a:xfrm>
            <a:off x="3567898" y="2882523"/>
            <a:ext cx="1063083" cy="3097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6C1C6DC-160E-4A12-89BE-4679159731AE}"/>
              </a:ext>
            </a:extLst>
          </p:cNvPr>
          <p:cNvSpPr/>
          <p:nvPr/>
        </p:nvSpPr>
        <p:spPr>
          <a:xfrm>
            <a:off x="1018646" y="4473430"/>
            <a:ext cx="1063083" cy="3097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5B025B-F31D-4AB3-B08A-10E64A488F58}"/>
              </a:ext>
            </a:extLst>
          </p:cNvPr>
          <p:cNvSpPr txBox="1"/>
          <p:nvPr/>
        </p:nvSpPr>
        <p:spPr>
          <a:xfrm>
            <a:off x="5010563" y="4055012"/>
            <a:ext cx="678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+mn-ea"/>
              </a:rPr>
              <a:t>111940000×0.048</a:t>
            </a:r>
            <a:r>
              <a:rPr lang="ja-JP" altLang="en-US" sz="4000" b="1" dirty="0">
                <a:latin typeface="+mn-ea"/>
              </a:rPr>
              <a:t>＝</a:t>
            </a:r>
            <a:r>
              <a:rPr lang="en-US" altLang="ja-JP" sz="4000" b="1" dirty="0">
                <a:latin typeface="+mn-ea"/>
              </a:rPr>
              <a:t>5373120</a:t>
            </a:r>
            <a:endParaRPr kumimoji="1" lang="ja-JP" altLang="en-US" sz="4000" b="1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B8468F-FC6A-478B-A037-5343AD52D3B1}"/>
              </a:ext>
            </a:extLst>
          </p:cNvPr>
          <p:cNvSpPr txBox="1"/>
          <p:nvPr/>
        </p:nvSpPr>
        <p:spPr>
          <a:xfrm>
            <a:off x="5010563" y="5180859"/>
            <a:ext cx="678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+mn-ea"/>
              </a:rPr>
              <a:t>127100000×0.19</a:t>
            </a:r>
            <a:r>
              <a:rPr lang="ja-JP" altLang="en-US" sz="4000" b="1" dirty="0">
                <a:latin typeface="+mn-ea"/>
              </a:rPr>
              <a:t>＝</a:t>
            </a:r>
            <a:r>
              <a:rPr lang="en-US" altLang="ja-JP" sz="4000" b="1" dirty="0">
                <a:latin typeface="+mn-ea"/>
              </a:rPr>
              <a:t>24149000</a:t>
            </a:r>
            <a:endParaRPr kumimoji="1" lang="ja-JP" altLang="en-US" sz="4000" b="1" dirty="0">
              <a:latin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66EABA8-26F1-4B23-8EA3-44AF35FAE045}"/>
              </a:ext>
            </a:extLst>
          </p:cNvPr>
          <p:cNvGrpSpPr/>
          <p:nvPr/>
        </p:nvGrpSpPr>
        <p:grpSpPr>
          <a:xfrm>
            <a:off x="1009668" y="228668"/>
            <a:ext cx="1281378" cy="584775"/>
            <a:chOff x="5712861" y="6016404"/>
            <a:chExt cx="1281378" cy="584775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71CA5E3E-60E5-4C88-9879-6BC0BD86DAF3}"/>
                </a:ext>
              </a:extLst>
            </p:cNvPr>
            <p:cNvSpPr/>
            <p:nvPr/>
          </p:nvSpPr>
          <p:spPr>
            <a:xfrm>
              <a:off x="5712861" y="6153925"/>
              <a:ext cx="1063083" cy="30973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ED2DF46-F836-4BE8-8E65-96630ADC2B3C}"/>
                </a:ext>
              </a:extLst>
            </p:cNvPr>
            <p:cNvSpPr txBox="1"/>
            <p:nvPr/>
          </p:nvSpPr>
          <p:spPr>
            <a:xfrm>
              <a:off x="5712861" y="6016404"/>
              <a:ext cx="128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dirty="0"/>
                <a:t>4.8</a:t>
              </a:r>
              <a:r>
                <a:rPr lang="ja-JP" altLang="en-US" sz="3200" b="1" dirty="0"/>
                <a:t>％</a:t>
              </a:r>
              <a:endParaRPr kumimoji="1" lang="ja-JP" altLang="en-US" sz="3200" b="1" dirty="0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E6F1CDE-1204-409F-8362-BC071409F760}"/>
              </a:ext>
            </a:extLst>
          </p:cNvPr>
          <p:cNvGrpSpPr/>
          <p:nvPr/>
        </p:nvGrpSpPr>
        <p:grpSpPr>
          <a:xfrm>
            <a:off x="3352715" y="198724"/>
            <a:ext cx="1574974" cy="584775"/>
            <a:chOff x="9051260" y="11403708"/>
            <a:chExt cx="1574974" cy="584775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D7D5F3AE-AC42-4CCC-B373-3C464A3613CE}"/>
                </a:ext>
              </a:extLst>
            </p:cNvPr>
            <p:cNvSpPr/>
            <p:nvPr/>
          </p:nvSpPr>
          <p:spPr>
            <a:xfrm>
              <a:off x="9051260" y="11520456"/>
              <a:ext cx="1475679" cy="34317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3D1C76DA-A3F3-4CC6-A086-B89A85BB1F5C}"/>
                </a:ext>
              </a:extLst>
            </p:cNvPr>
            <p:cNvSpPr txBox="1"/>
            <p:nvPr/>
          </p:nvSpPr>
          <p:spPr>
            <a:xfrm>
              <a:off x="9344856" y="11403708"/>
              <a:ext cx="128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dirty="0">
                  <a:latin typeface="+mn-ea"/>
                </a:rPr>
                <a:t>19</a:t>
              </a:r>
              <a:r>
                <a:rPr lang="ja-JP" altLang="en-US" sz="3200" b="1" dirty="0">
                  <a:latin typeface="+mn-ea"/>
                </a:rPr>
                <a:t>％</a:t>
              </a:r>
              <a:endParaRPr kumimoji="1" lang="ja-JP" altLang="en-US" sz="3200" b="1" dirty="0">
                <a:latin typeface="+mn-ea"/>
              </a:endParaRPr>
            </a:p>
          </p:txBody>
        </p:sp>
      </p:grpSp>
      <p:sp>
        <p:nvSpPr>
          <p:cNvPr id="3" name="矢印: 上下 2">
            <a:extLst>
              <a:ext uri="{FF2B5EF4-FFF2-40B4-BE49-F238E27FC236}">
                <a16:creationId xmlns:a16="http://schemas.microsoft.com/office/drawing/2014/main" id="{8D3CF77D-2A50-4C2E-8081-823BA1953E5C}"/>
              </a:ext>
            </a:extLst>
          </p:cNvPr>
          <p:cNvSpPr/>
          <p:nvPr/>
        </p:nvSpPr>
        <p:spPr>
          <a:xfrm>
            <a:off x="1388508" y="813443"/>
            <a:ext cx="261849" cy="360062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上下 25">
            <a:extLst>
              <a:ext uri="{FF2B5EF4-FFF2-40B4-BE49-F238E27FC236}">
                <a16:creationId xmlns:a16="http://schemas.microsoft.com/office/drawing/2014/main" id="{178F053E-EC53-4418-ACE7-A6DC0035DA2E}"/>
              </a:ext>
            </a:extLst>
          </p:cNvPr>
          <p:cNvSpPr/>
          <p:nvPr/>
        </p:nvSpPr>
        <p:spPr>
          <a:xfrm>
            <a:off x="3926731" y="697559"/>
            <a:ext cx="261849" cy="20837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9FA483D-FD33-4128-83BE-60F21E84AFCE}"/>
              </a:ext>
            </a:extLst>
          </p:cNvPr>
          <p:cNvSpPr txBox="1"/>
          <p:nvPr/>
        </p:nvSpPr>
        <p:spPr>
          <a:xfrm>
            <a:off x="5279951" y="4724344"/>
            <a:ext cx="193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+mj-ea"/>
                <a:ea typeface="+mj-ea"/>
              </a:rPr>
              <a:t>2015</a:t>
            </a:r>
            <a:r>
              <a:rPr lang="ja-JP" altLang="en-US" sz="3200" b="1" dirty="0">
                <a:latin typeface="+mj-ea"/>
                <a:ea typeface="+mj-ea"/>
              </a:rPr>
              <a:t>年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C97962-480F-4875-93F5-B96ECD72183B}"/>
              </a:ext>
            </a:extLst>
          </p:cNvPr>
          <p:cNvSpPr txBox="1"/>
          <p:nvPr/>
        </p:nvSpPr>
        <p:spPr>
          <a:xfrm>
            <a:off x="7533437" y="6052528"/>
            <a:ext cx="193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+mj-ea"/>
                <a:ea typeface="+mj-ea"/>
              </a:rPr>
              <a:t>正しい</a:t>
            </a:r>
            <a:endParaRPr kumimoji="1" lang="ja-JP" altLang="en-US" sz="4400" b="1" dirty="0">
              <a:latin typeface="+mj-ea"/>
              <a:ea typeface="+mj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1A289BC-E161-452A-BA8B-36AF29D0D0AB}"/>
              </a:ext>
            </a:extLst>
          </p:cNvPr>
          <p:cNvSpPr txBox="1"/>
          <p:nvPr/>
        </p:nvSpPr>
        <p:spPr>
          <a:xfrm>
            <a:off x="5333977" y="3640729"/>
            <a:ext cx="193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+mj-ea"/>
                <a:ea typeface="+mj-ea"/>
              </a:rPr>
              <a:t>1975</a:t>
            </a:r>
            <a:r>
              <a:rPr lang="ja-JP" altLang="en-US" sz="3200" b="1" dirty="0">
                <a:latin typeface="+mj-ea"/>
                <a:ea typeface="+mj-ea"/>
              </a:rPr>
              <a:t>年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8183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5" grpId="0" animBg="1"/>
      <p:bldP spid="17" grpId="0" animBg="1"/>
      <p:bldP spid="18" grpId="0"/>
      <p:bldP spid="19" grpId="0"/>
      <p:bldP spid="3" grpId="0" animBg="1"/>
      <p:bldP spid="26" grpId="0" animBg="1"/>
      <p:bldP spid="20" grpId="0"/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F359DE-D7C2-4F1F-87F2-E39F5FBE6871}"/>
              </a:ext>
            </a:extLst>
          </p:cNvPr>
          <p:cNvSpPr txBox="1"/>
          <p:nvPr/>
        </p:nvSpPr>
        <p:spPr>
          <a:xfrm>
            <a:off x="4962241" y="2128453"/>
            <a:ext cx="6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Ⓑ　</a:t>
            </a:r>
            <a:r>
              <a:rPr lang="en-US" altLang="ja-JP" sz="3200" b="1" dirty="0"/>
              <a:t>2015</a:t>
            </a:r>
            <a:r>
              <a:rPr lang="ja-JP" altLang="en-US" sz="3200" b="1" dirty="0"/>
              <a:t>年の１</a:t>
            </a:r>
            <a:r>
              <a:rPr lang="en-US" altLang="ja-JP" sz="3200" b="1" dirty="0"/>
              <a:t>0</a:t>
            </a:r>
            <a:r>
              <a:rPr lang="ja-JP" altLang="en-US" sz="3200" b="1" dirty="0"/>
              <a:t>～</a:t>
            </a:r>
            <a:r>
              <a:rPr lang="en-US" altLang="ja-JP" sz="3200" b="1" dirty="0"/>
              <a:t>19</a:t>
            </a:r>
            <a:r>
              <a:rPr lang="ja-JP" altLang="en-US" sz="3200" b="1" dirty="0"/>
              <a:t>才の人口は，</a:t>
            </a:r>
            <a:endParaRPr lang="en-US" altLang="ja-JP" sz="3200" b="1" dirty="0"/>
          </a:p>
          <a:p>
            <a:r>
              <a:rPr lang="ja-JP" altLang="en-US" sz="3200" b="1" dirty="0"/>
              <a:t>　　約</a:t>
            </a:r>
            <a:r>
              <a:rPr lang="en-US" altLang="ja-JP" sz="3200" b="1" dirty="0"/>
              <a:t>1169</a:t>
            </a:r>
            <a:r>
              <a:rPr lang="ja-JP" altLang="en-US" sz="3200" b="1" dirty="0"/>
              <a:t>万人である。</a:t>
            </a:r>
            <a:endParaRPr kumimoji="1" lang="ja-JP" altLang="en-US" sz="3200" b="1" dirty="0"/>
          </a:p>
        </p:txBody>
      </p:sp>
      <p:pic>
        <p:nvPicPr>
          <p:cNvPr id="6" name="図 5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9ED4B411-3963-4F2D-9C80-875664569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" y="0"/>
            <a:ext cx="4847013" cy="670143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F8D361-0824-41E0-85AF-68DD6A7E65BE}"/>
              </a:ext>
            </a:extLst>
          </p:cNvPr>
          <p:cNvSpPr txBox="1"/>
          <p:nvPr/>
        </p:nvSpPr>
        <p:spPr>
          <a:xfrm>
            <a:off x="4962241" y="4325"/>
            <a:ext cx="7058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次のⒶ Ⓑ </a:t>
            </a:r>
            <a:r>
              <a:rPr lang="en-US" altLang="ja-JP" sz="2800" b="1" dirty="0">
                <a:latin typeface="+mj-ea"/>
                <a:ea typeface="+mj-ea"/>
              </a:rPr>
              <a:t>C </a:t>
            </a:r>
            <a:r>
              <a:rPr lang="en-US" altLang="ja-JP" sz="2400" b="1" dirty="0"/>
              <a:t> </a:t>
            </a:r>
            <a:r>
              <a:rPr lang="ja-JP" altLang="en-US" sz="2800" b="1" dirty="0"/>
              <a:t>のことがらについて，正しいといえるかを，</a:t>
            </a:r>
            <a:r>
              <a:rPr lang="en-US" altLang="ja-JP" sz="2800" b="1" dirty="0"/>
              <a:t>82</a:t>
            </a:r>
            <a:r>
              <a:rPr lang="ja-JP" altLang="en-US" sz="2800" b="1" dirty="0"/>
              <a:t>ページの資料をもとに考えましょう。</a:t>
            </a:r>
            <a:r>
              <a:rPr lang="ja-JP" altLang="en-US" sz="2400" b="1" dirty="0"/>
              <a:t>「正しい」「正しくない」</a:t>
            </a:r>
            <a:endParaRPr lang="en-US" altLang="ja-JP" sz="2400" b="1" dirty="0"/>
          </a:p>
          <a:p>
            <a:r>
              <a:rPr kumimoji="1" lang="ja-JP" altLang="en-US" sz="2400" b="1" dirty="0"/>
              <a:t>「この資料からはわからない」で答えましょう。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C2D6A0F-C4C4-4B90-A418-AE67860FDE5D}"/>
              </a:ext>
            </a:extLst>
          </p:cNvPr>
          <p:cNvSpPr/>
          <p:nvPr/>
        </p:nvSpPr>
        <p:spPr>
          <a:xfrm>
            <a:off x="6601524" y="96464"/>
            <a:ext cx="329212" cy="329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6D4F001-9B22-4F0A-A764-B87CE49A41C3}"/>
              </a:ext>
            </a:extLst>
          </p:cNvPr>
          <p:cNvSpPr/>
          <p:nvPr/>
        </p:nvSpPr>
        <p:spPr>
          <a:xfrm>
            <a:off x="3567898" y="2882523"/>
            <a:ext cx="1063083" cy="3097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2346FF-4319-4501-8885-03A5043E8C56}"/>
              </a:ext>
            </a:extLst>
          </p:cNvPr>
          <p:cNvSpPr txBox="1"/>
          <p:nvPr/>
        </p:nvSpPr>
        <p:spPr>
          <a:xfrm>
            <a:off x="5492848" y="3110425"/>
            <a:ext cx="605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127100000×0.092</a:t>
            </a:r>
            <a:r>
              <a:rPr lang="ja-JP" altLang="en-US" sz="3200" b="1" dirty="0"/>
              <a:t>＝</a:t>
            </a:r>
            <a:r>
              <a:rPr lang="en-US" altLang="ja-JP" sz="3200" b="1" dirty="0"/>
              <a:t>11693200</a:t>
            </a:r>
            <a:endParaRPr kumimoji="1" lang="ja-JP" altLang="en-US" sz="3200" b="1" dirty="0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5E76498-3F1E-44A7-94BA-E1D5BB0850CC}"/>
              </a:ext>
            </a:extLst>
          </p:cNvPr>
          <p:cNvSpPr/>
          <p:nvPr/>
        </p:nvSpPr>
        <p:spPr>
          <a:xfrm>
            <a:off x="9412778" y="2165140"/>
            <a:ext cx="1302191" cy="5019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22B449C8-F936-40A9-9346-AAE2F6C5CB62}"/>
              </a:ext>
            </a:extLst>
          </p:cNvPr>
          <p:cNvSpPr/>
          <p:nvPr/>
        </p:nvSpPr>
        <p:spPr>
          <a:xfrm>
            <a:off x="3567898" y="1411815"/>
            <a:ext cx="858644" cy="3097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0E02122-4A59-4569-97AE-24770AE5F590}"/>
              </a:ext>
            </a:extLst>
          </p:cNvPr>
          <p:cNvSpPr txBox="1"/>
          <p:nvPr/>
        </p:nvSpPr>
        <p:spPr>
          <a:xfrm>
            <a:off x="3555534" y="1274292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9.2</a:t>
            </a:r>
            <a:r>
              <a:rPr lang="ja-JP" altLang="en-US" sz="3200" b="1" dirty="0"/>
              <a:t>％</a:t>
            </a:r>
            <a:endParaRPr kumimoji="1" lang="ja-JP" altLang="en-US" sz="3200" b="1" dirty="0"/>
          </a:p>
        </p:txBody>
      </p:sp>
      <p:sp>
        <p:nvSpPr>
          <p:cNvPr id="27" name="矢印: 上下 26">
            <a:extLst>
              <a:ext uri="{FF2B5EF4-FFF2-40B4-BE49-F238E27FC236}">
                <a16:creationId xmlns:a16="http://schemas.microsoft.com/office/drawing/2014/main" id="{523C9595-BF46-4BC7-A66B-B50FF27460D4}"/>
              </a:ext>
            </a:extLst>
          </p:cNvPr>
          <p:cNvSpPr/>
          <p:nvPr/>
        </p:nvSpPr>
        <p:spPr>
          <a:xfrm>
            <a:off x="3926731" y="1852117"/>
            <a:ext cx="261849" cy="9291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7FF83BE-B882-41E3-B66B-9FC8CE212956}"/>
              </a:ext>
            </a:extLst>
          </p:cNvPr>
          <p:cNvSpPr txBox="1"/>
          <p:nvPr/>
        </p:nvSpPr>
        <p:spPr>
          <a:xfrm>
            <a:off x="6766130" y="3969286"/>
            <a:ext cx="247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「正しい」</a:t>
            </a:r>
          </a:p>
        </p:txBody>
      </p:sp>
    </p:spTree>
    <p:extLst>
      <p:ext uri="{BB962C8B-B14F-4D97-AF65-F5344CB8AC3E}">
        <p14:creationId xmlns:p14="http://schemas.microsoft.com/office/powerpoint/2010/main" val="25512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 animBg="1"/>
      <p:bldP spid="24" grpId="0" animBg="1"/>
      <p:bldP spid="25" grpId="0"/>
      <p:bldP spid="27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446F02-3F32-4E28-B591-80C515983E78}"/>
              </a:ext>
            </a:extLst>
          </p:cNvPr>
          <p:cNvSpPr txBox="1"/>
          <p:nvPr/>
        </p:nvSpPr>
        <p:spPr>
          <a:xfrm>
            <a:off x="4913919" y="2211945"/>
            <a:ext cx="7211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©</a:t>
            </a:r>
            <a:r>
              <a:rPr lang="ja-JP" altLang="en-US" sz="3200" b="1" dirty="0"/>
              <a:t>　</a:t>
            </a:r>
            <a:r>
              <a:rPr lang="en-US" altLang="ja-JP" sz="3200" b="1" dirty="0"/>
              <a:t>2015</a:t>
            </a:r>
            <a:r>
              <a:rPr lang="ja-JP" altLang="en-US" sz="3200" b="1" dirty="0"/>
              <a:t>年の</a:t>
            </a:r>
            <a:r>
              <a:rPr lang="en-US" altLang="ja-JP" sz="3200" b="1" dirty="0"/>
              <a:t>70</a:t>
            </a:r>
            <a:r>
              <a:rPr lang="ja-JP" altLang="en-US" sz="3200" b="1" dirty="0"/>
              <a:t>才以上の人口が</a:t>
            </a:r>
            <a:endParaRPr lang="en-US" altLang="ja-JP" sz="3200" b="1" dirty="0"/>
          </a:p>
          <a:p>
            <a:r>
              <a:rPr lang="ja-JP" altLang="en-US" sz="3200" b="1" dirty="0"/>
              <a:t>　　いちばん多いのは東京都である。</a:t>
            </a:r>
            <a:endParaRPr kumimoji="1" lang="ja-JP" altLang="en-US" sz="3200" b="1" dirty="0"/>
          </a:p>
        </p:txBody>
      </p:sp>
      <p:pic>
        <p:nvPicPr>
          <p:cNvPr id="6" name="図 5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9ED4B411-3963-4F2D-9C80-875664569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" y="0"/>
            <a:ext cx="4847013" cy="670143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F8D361-0824-41E0-85AF-68DD6A7E65BE}"/>
              </a:ext>
            </a:extLst>
          </p:cNvPr>
          <p:cNvSpPr txBox="1"/>
          <p:nvPr/>
        </p:nvSpPr>
        <p:spPr>
          <a:xfrm>
            <a:off x="4962241" y="4325"/>
            <a:ext cx="7058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次のⒶ Ⓑ </a:t>
            </a:r>
            <a:r>
              <a:rPr lang="en-US" altLang="ja-JP" sz="2800" b="1" dirty="0">
                <a:latin typeface="+mj-ea"/>
                <a:ea typeface="+mj-ea"/>
              </a:rPr>
              <a:t>C </a:t>
            </a:r>
            <a:r>
              <a:rPr lang="en-US" altLang="ja-JP" sz="2400" b="1" dirty="0"/>
              <a:t> </a:t>
            </a:r>
            <a:r>
              <a:rPr lang="ja-JP" altLang="en-US" sz="2800" b="1" dirty="0"/>
              <a:t>のことがらについて，正しいといえるかを，</a:t>
            </a:r>
            <a:r>
              <a:rPr lang="en-US" altLang="ja-JP" sz="2800" b="1" dirty="0"/>
              <a:t>82</a:t>
            </a:r>
            <a:r>
              <a:rPr lang="ja-JP" altLang="en-US" sz="2800" b="1" dirty="0"/>
              <a:t>ページの資料をもとに考えましょう。</a:t>
            </a:r>
            <a:r>
              <a:rPr lang="ja-JP" altLang="en-US" sz="2400" b="1" dirty="0"/>
              <a:t>「正しい」「正しくない」</a:t>
            </a:r>
            <a:endParaRPr lang="en-US" altLang="ja-JP" sz="2400" b="1" dirty="0"/>
          </a:p>
          <a:p>
            <a:r>
              <a:rPr kumimoji="1" lang="ja-JP" altLang="en-US" sz="2400" b="1" dirty="0"/>
              <a:t>「この資料からはわからない」で答えましょう。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C2D6A0F-C4C4-4B90-A418-AE67860FDE5D}"/>
              </a:ext>
            </a:extLst>
          </p:cNvPr>
          <p:cNvSpPr/>
          <p:nvPr/>
        </p:nvSpPr>
        <p:spPr>
          <a:xfrm>
            <a:off x="6601524" y="96464"/>
            <a:ext cx="329212" cy="329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32FE5E-9973-4D52-975F-815EE7F1AFC6}"/>
              </a:ext>
            </a:extLst>
          </p:cNvPr>
          <p:cNvSpPr txBox="1"/>
          <p:nvPr/>
        </p:nvSpPr>
        <p:spPr>
          <a:xfrm>
            <a:off x="5368695" y="4279301"/>
            <a:ext cx="595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「この資料からはわからない」</a:t>
            </a:r>
          </a:p>
        </p:txBody>
      </p:sp>
    </p:spTree>
    <p:extLst>
      <p:ext uri="{BB962C8B-B14F-4D97-AF65-F5344CB8AC3E}">
        <p14:creationId xmlns:p14="http://schemas.microsoft.com/office/powerpoint/2010/main" val="24475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046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D3710CF-3A62-4005-A2FC-0AF8835D9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7701" y="109661"/>
            <a:ext cx="6649098" cy="674833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508FDD-53C8-40D5-8B68-83382F3DF3CC}"/>
              </a:ext>
            </a:extLst>
          </p:cNvPr>
          <p:cNvSpPr txBox="1"/>
          <p:nvPr/>
        </p:nvSpPr>
        <p:spPr>
          <a:xfrm>
            <a:off x="332679" y="246184"/>
            <a:ext cx="2100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400" b="1" dirty="0"/>
              <a:t>1975</a:t>
            </a:r>
            <a:r>
              <a:rPr kumimoji="1" lang="ja-JP" altLang="en-US" sz="4400" b="1" dirty="0"/>
              <a:t>年</a:t>
            </a:r>
            <a:endParaRPr lang="en-US" altLang="ja-JP" sz="4400" b="1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104041E-BAB9-4008-8A0C-8CBA069113D6}"/>
              </a:ext>
            </a:extLst>
          </p:cNvPr>
          <p:cNvCxnSpPr/>
          <p:nvPr/>
        </p:nvCxnSpPr>
        <p:spPr>
          <a:xfrm>
            <a:off x="2066192" y="3121269"/>
            <a:ext cx="805375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EC137732-085C-4222-9B77-467F975CACCD}"/>
              </a:ext>
            </a:extLst>
          </p:cNvPr>
          <p:cNvSpPr/>
          <p:nvPr/>
        </p:nvSpPr>
        <p:spPr>
          <a:xfrm>
            <a:off x="5503983" y="879231"/>
            <a:ext cx="2620108" cy="21629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D9F3B059-7FB8-42F3-9CF9-A0D8D79F9523}"/>
              </a:ext>
            </a:extLst>
          </p:cNvPr>
          <p:cNvSpPr/>
          <p:nvPr/>
        </p:nvSpPr>
        <p:spPr>
          <a:xfrm>
            <a:off x="4809392" y="3121269"/>
            <a:ext cx="4187407" cy="23035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95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BC4E20A-E8DE-4D2C-A144-64CFFD8B5947}"/>
              </a:ext>
            </a:extLst>
          </p:cNvPr>
          <p:cNvGrpSpPr/>
          <p:nvPr/>
        </p:nvGrpSpPr>
        <p:grpSpPr>
          <a:xfrm>
            <a:off x="2432803" y="279043"/>
            <a:ext cx="7059441" cy="6578957"/>
            <a:chOff x="871220" y="469900"/>
            <a:chExt cx="5819189" cy="542311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F3891DB-C0FD-44A5-B641-25BCAFD46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0" y="469900"/>
              <a:ext cx="1874520" cy="4434840"/>
            </a:xfrm>
            <a:prstGeom prst="rect">
              <a:avLst/>
            </a:prstGeom>
          </p:spPr>
        </p:pic>
        <p:pic>
          <p:nvPicPr>
            <p:cNvPr id="7" name="図 6" descr="棒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FD3710CF-3A62-4005-A2FC-0AF8835D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729" y="825719"/>
              <a:ext cx="3154680" cy="506730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1F62EA-412D-46D9-9FD9-F0F8178184D7}"/>
              </a:ext>
            </a:extLst>
          </p:cNvPr>
          <p:cNvSpPr txBox="1"/>
          <p:nvPr/>
        </p:nvSpPr>
        <p:spPr>
          <a:xfrm>
            <a:off x="6435098" y="0"/>
            <a:ext cx="2100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400" b="1" dirty="0"/>
              <a:t>25</a:t>
            </a:r>
            <a:r>
              <a:rPr kumimoji="1" lang="ja-JP" altLang="en-US" sz="4400" b="1" dirty="0"/>
              <a:t>年後</a:t>
            </a:r>
            <a:endParaRPr lang="en-US" altLang="ja-JP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A5B2EF-7149-45C7-9645-D8A0BF64F8B0}"/>
              </a:ext>
            </a:extLst>
          </p:cNvPr>
          <p:cNvSpPr txBox="1"/>
          <p:nvPr/>
        </p:nvSpPr>
        <p:spPr>
          <a:xfrm>
            <a:off x="332679" y="246184"/>
            <a:ext cx="2100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/>
              <a:t>2000</a:t>
            </a:r>
            <a:r>
              <a:rPr kumimoji="1" lang="ja-JP" altLang="en-US" sz="4400" b="1" dirty="0"/>
              <a:t>年</a:t>
            </a:r>
            <a:endParaRPr lang="en-US" altLang="ja-JP" sz="4400" b="1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53CAC67-A5FD-4B51-BDD0-07C0A6FBDAE8}"/>
              </a:ext>
            </a:extLst>
          </p:cNvPr>
          <p:cNvCxnSpPr>
            <a:cxnSpLocks/>
          </p:cNvCxnSpPr>
          <p:nvPr/>
        </p:nvCxnSpPr>
        <p:spPr>
          <a:xfrm>
            <a:off x="2207891" y="3191607"/>
            <a:ext cx="84941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:a16="http://schemas.microsoft.com/office/drawing/2014/main" id="{CB71D476-50C5-416F-916D-2DB8A79D64BE}"/>
              </a:ext>
            </a:extLst>
          </p:cNvPr>
          <p:cNvSpPr/>
          <p:nvPr/>
        </p:nvSpPr>
        <p:spPr>
          <a:xfrm>
            <a:off x="5841633" y="3270739"/>
            <a:ext cx="3363913" cy="21980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38F2788-645D-4CBB-A57F-528F1DFDDB07}"/>
              </a:ext>
            </a:extLst>
          </p:cNvPr>
          <p:cNvSpPr/>
          <p:nvPr/>
        </p:nvSpPr>
        <p:spPr>
          <a:xfrm>
            <a:off x="5732585" y="914400"/>
            <a:ext cx="3622430" cy="21980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7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BC4E20A-E8DE-4D2C-A144-64CFFD8B5947}"/>
              </a:ext>
            </a:extLst>
          </p:cNvPr>
          <p:cNvGrpSpPr/>
          <p:nvPr/>
        </p:nvGrpSpPr>
        <p:grpSpPr>
          <a:xfrm>
            <a:off x="2867072" y="135968"/>
            <a:ext cx="7893931" cy="6586064"/>
            <a:chOff x="871220" y="469900"/>
            <a:chExt cx="6507070" cy="542897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F3891DB-C0FD-44A5-B641-25BCAFD46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0" y="469900"/>
              <a:ext cx="1874520" cy="443484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D3710CF-3A62-4005-A2FC-0AF8835D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92853" y="807327"/>
              <a:ext cx="4085437" cy="509155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1F62EA-412D-46D9-9FD9-F0F8178184D7}"/>
              </a:ext>
            </a:extLst>
          </p:cNvPr>
          <p:cNvSpPr txBox="1"/>
          <p:nvPr/>
        </p:nvSpPr>
        <p:spPr>
          <a:xfrm>
            <a:off x="6857422" y="-18293"/>
            <a:ext cx="2100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400" b="1" dirty="0"/>
              <a:t>4</a:t>
            </a:r>
            <a:r>
              <a:rPr lang="en-US" altLang="ja-JP" sz="4400" b="1" dirty="0"/>
              <a:t>0</a:t>
            </a:r>
            <a:r>
              <a:rPr kumimoji="1" lang="ja-JP" altLang="en-US" sz="4400" b="1" dirty="0"/>
              <a:t>年後</a:t>
            </a:r>
            <a:endParaRPr lang="en-US" altLang="ja-JP" sz="4400" b="1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11376697-FBA6-40E6-A935-8149540F6C5D}"/>
              </a:ext>
            </a:extLst>
          </p:cNvPr>
          <p:cNvSpPr/>
          <p:nvPr/>
        </p:nvSpPr>
        <p:spPr>
          <a:xfrm>
            <a:off x="6645744" y="3143980"/>
            <a:ext cx="2399726" cy="21980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3808D17-31BA-4F14-B8ED-93DCCF8F4859}"/>
              </a:ext>
            </a:extLst>
          </p:cNvPr>
          <p:cNvCxnSpPr>
            <a:cxnSpLocks/>
          </p:cNvCxnSpPr>
          <p:nvPr/>
        </p:nvCxnSpPr>
        <p:spPr>
          <a:xfrm>
            <a:off x="2715870" y="3051773"/>
            <a:ext cx="84941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楕円 2">
            <a:extLst>
              <a:ext uri="{FF2B5EF4-FFF2-40B4-BE49-F238E27FC236}">
                <a16:creationId xmlns:a16="http://schemas.microsoft.com/office/drawing/2014/main" id="{B64874AA-5E10-49FF-BF7A-AB85C2E11AA5}"/>
              </a:ext>
            </a:extLst>
          </p:cNvPr>
          <p:cNvSpPr/>
          <p:nvPr/>
        </p:nvSpPr>
        <p:spPr>
          <a:xfrm>
            <a:off x="5880812" y="761491"/>
            <a:ext cx="4230342" cy="21980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0BE7DC-62DD-48DD-80DE-864365508F0B}"/>
              </a:ext>
            </a:extLst>
          </p:cNvPr>
          <p:cNvSpPr txBox="1"/>
          <p:nvPr/>
        </p:nvSpPr>
        <p:spPr>
          <a:xfrm>
            <a:off x="332679" y="246184"/>
            <a:ext cx="2100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/>
              <a:t>2015</a:t>
            </a:r>
            <a:r>
              <a:rPr kumimoji="1" lang="ja-JP" altLang="en-US" sz="4400" b="1" dirty="0"/>
              <a:t>年</a:t>
            </a:r>
            <a:endParaRPr lang="en-US" altLang="ja-JP" sz="4400" b="1" dirty="0"/>
          </a:p>
        </p:txBody>
      </p:sp>
    </p:spTree>
    <p:extLst>
      <p:ext uri="{BB962C8B-B14F-4D97-AF65-F5344CB8AC3E}">
        <p14:creationId xmlns:p14="http://schemas.microsoft.com/office/powerpoint/2010/main" val="28836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036846-9810-4C57-82A1-39B87E00B0C2}"/>
              </a:ext>
            </a:extLst>
          </p:cNvPr>
          <p:cNvSpPr txBox="1"/>
          <p:nvPr/>
        </p:nvSpPr>
        <p:spPr>
          <a:xfrm>
            <a:off x="0" y="6690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400" b="1" dirty="0"/>
              <a:t>４０年後あなたが</a:t>
            </a:r>
            <a:r>
              <a:rPr kumimoji="1" lang="en-US" altLang="ja-JP" sz="4400" b="1" dirty="0"/>
              <a:t>50</a:t>
            </a:r>
            <a:r>
              <a:rPr kumimoji="1" lang="ja-JP" altLang="en-US" sz="4400" b="1" dirty="0"/>
              <a:t>才をすぎたころ（</a:t>
            </a:r>
            <a:r>
              <a:rPr kumimoji="1" lang="en-US" altLang="ja-JP" sz="4400" b="1" dirty="0"/>
              <a:t>2060</a:t>
            </a:r>
            <a:r>
              <a:rPr kumimoji="1" lang="ja-JP" altLang="en-US" sz="4400" b="1" dirty="0"/>
              <a:t>年）</a:t>
            </a:r>
            <a:endParaRPr lang="en-US" altLang="ja-JP" sz="4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39248E-C8F4-416B-9EDF-0602B089BFA3}"/>
              </a:ext>
            </a:extLst>
          </p:cNvPr>
          <p:cNvSpPr txBox="1"/>
          <p:nvPr/>
        </p:nvSpPr>
        <p:spPr>
          <a:xfrm>
            <a:off x="1208464" y="2234410"/>
            <a:ext cx="6648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dirty="0">
                <a:solidFill>
                  <a:srgbClr val="FF6600"/>
                </a:solidFill>
              </a:rPr>
              <a:t>①　</a:t>
            </a:r>
            <a:r>
              <a:rPr lang="ja-JP" altLang="en-US" sz="4800" b="1" dirty="0">
                <a:solidFill>
                  <a:srgbClr val="FF6600"/>
                </a:solidFill>
              </a:rPr>
              <a:t>少し</a:t>
            </a:r>
            <a:r>
              <a:rPr kumimoji="1" lang="ja-JP" altLang="en-US" sz="4800" b="1" dirty="0">
                <a:solidFill>
                  <a:srgbClr val="FF6600"/>
                </a:solidFill>
              </a:rPr>
              <a:t>増えている　</a:t>
            </a:r>
            <a:endParaRPr kumimoji="1" lang="en-US" altLang="ja-JP" sz="4800" b="1" dirty="0">
              <a:solidFill>
                <a:srgbClr val="FF66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E1B261-6045-407F-9F8D-20B677406814}"/>
              </a:ext>
            </a:extLst>
          </p:cNvPr>
          <p:cNvSpPr txBox="1"/>
          <p:nvPr/>
        </p:nvSpPr>
        <p:spPr>
          <a:xfrm>
            <a:off x="1208462" y="3014985"/>
            <a:ext cx="10509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②</a:t>
            </a:r>
            <a:r>
              <a:rPr kumimoji="1" lang="ja-JP" altLang="en-US" sz="4800" b="1" dirty="0"/>
              <a:t>　</a:t>
            </a:r>
            <a:r>
              <a:rPr lang="en-US" altLang="ja-JP" sz="4800" b="1" dirty="0">
                <a:solidFill>
                  <a:srgbClr val="FF0000"/>
                </a:solidFill>
              </a:rPr>
              <a:t>1</a:t>
            </a:r>
            <a:r>
              <a:rPr lang="ja-JP" altLang="en-US" sz="4800" b="1" dirty="0">
                <a:solidFill>
                  <a:srgbClr val="FF0000"/>
                </a:solidFill>
              </a:rPr>
              <a:t>億</a:t>
            </a:r>
            <a:r>
              <a:rPr lang="en-US" altLang="ja-JP" sz="4800" b="1" dirty="0">
                <a:solidFill>
                  <a:srgbClr val="FF0000"/>
                </a:solidFill>
              </a:rPr>
              <a:t>5000</a:t>
            </a:r>
            <a:r>
              <a:rPr lang="ja-JP" altLang="en-US" sz="4800" b="1" dirty="0">
                <a:solidFill>
                  <a:srgbClr val="FF0000"/>
                </a:solidFill>
              </a:rPr>
              <a:t>万人くらいになっている</a:t>
            </a:r>
            <a:endParaRPr kumimoji="1" lang="en-US" altLang="ja-JP" sz="48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EC7A09-2649-4567-B353-5B80A3A83BDA}"/>
              </a:ext>
            </a:extLst>
          </p:cNvPr>
          <p:cNvSpPr txBox="1"/>
          <p:nvPr/>
        </p:nvSpPr>
        <p:spPr>
          <a:xfrm>
            <a:off x="1208462" y="5016249"/>
            <a:ext cx="10215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rgbClr val="0070C0"/>
                </a:solidFill>
              </a:rPr>
              <a:t>④</a:t>
            </a:r>
            <a:r>
              <a:rPr kumimoji="1" lang="ja-JP" altLang="en-US" sz="4800" b="1" dirty="0"/>
              <a:t>　</a:t>
            </a:r>
            <a:r>
              <a:rPr kumimoji="1" lang="en-US" altLang="ja-JP" sz="4800" b="1" dirty="0">
                <a:solidFill>
                  <a:srgbClr val="0070C0"/>
                </a:solidFill>
              </a:rPr>
              <a:t>1</a:t>
            </a:r>
            <a:r>
              <a:rPr kumimoji="1" lang="ja-JP" altLang="en-US" sz="4800" b="1" dirty="0">
                <a:solidFill>
                  <a:srgbClr val="0070C0"/>
                </a:solidFill>
              </a:rPr>
              <a:t>億人より少なくなっている</a:t>
            </a:r>
            <a:endParaRPr kumimoji="1" lang="en-US" altLang="ja-JP" sz="4800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9D3172-EED1-4FC5-A59F-36E177A7B2C6}"/>
              </a:ext>
            </a:extLst>
          </p:cNvPr>
          <p:cNvSpPr txBox="1"/>
          <p:nvPr/>
        </p:nvSpPr>
        <p:spPr>
          <a:xfrm>
            <a:off x="1208463" y="4052910"/>
            <a:ext cx="59486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dirty="0">
                <a:solidFill>
                  <a:srgbClr val="00B0F0"/>
                </a:solidFill>
              </a:rPr>
              <a:t>③　少し減っている　</a:t>
            </a:r>
            <a:endParaRPr kumimoji="1" lang="en-US" altLang="ja-JP" sz="4800" b="1" dirty="0">
              <a:solidFill>
                <a:srgbClr val="00B0F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5E017B-ECAA-4817-80AE-BFC1EFAC8519}"/>
              </a:ext>
            </a:extLst>
          </p:cNvPr>
          <p:cNvSpPr txBox="1"/>
          <p:nvPr/>
        </p:nvSpPr>
        <p:spPr>
          <a:xfrm>
            <a:off x="1208463" y="6023084"/>
            <a:ext cx="7848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dirty="0">
                <a:solidFill>
                  <a:srgbClr val="00B050"/>
                </a:solidFill>
              </a:rPr>
              <a:t>⑤</a:t>
            </a:r>
            <a:r>
              <a:rPr kumimoji="1" lang="ja-JP" altLang="en-US" sz="4800" b="1" dirty="0"/>
              <a:t>　</a:t>
            </a:r>
            <a:r>
              <a:rPr kumimoji="1" lang="ja-JP" altLang="en-US" sz="4800" b="1" dirty="0">
                <a:solidFill>
                  <a:srgbClr val="00B050"/>
                </a:solidFill>
              </a:rPr>
              <a:t>あまり変わっていない　</a:t>
            </a:r>
            <a:endParaRPr kumimoji="1" lang="en-US" altLang="ja-JP" sz="4800" b="1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B818183-4E61-4EEE-AE69-10162F6E4244}"/>
              </a:ext>
            </a:extLst>
          </p:cNvPr>
          <p:cNvSpPr txBox="1"/>
          <p:nvPr/>
        </p:nvSpPr>
        <p:spPr>
          <a:xfrm>
            <a:off x="3829117" y="1926649"/>
            <a:ext cx="1276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rgbClr val="FF6600"/>
                </a:solidFill>
              </a:rPr>
              <a:t>ふ</a:t>
            </a:r>
            <a:endParaRPr lang="en-US" altLang="ja-JP" sz="2400" b="1" dirty="0">
              <a:solidFill>
                <a:srgbClr val="FF66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6E5FB85-116D-429D-B6A3-C1D0ACE92E90}"/>
              </a:ext>
            </a:extLst>
          </p:cNvPr>
          <p:cNvSpPr txBox="1"/>
          <p:nvPr/>
        </p:nvSpPr>
        <p:spPr>
          <a:xfrm>
            <a:off x="3776589" y="3791974"/>
            <a:ext cx="1276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rgbClr val="00B0F0"/>
                </a:solidFill>
              </a:rPr>
              <a:t>へ</a:t>
            </a:r>
            <a:endParaRPr lang="en-US" altLang="ja-JP" sz="2400" b="1" dirty="0">
              <a:solidFill>
                <a:srgbClr val="00B0F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4C9841-C043-4CF9-9625-768A73F50DAB}"/>
              </a:ext>
            </a:extLst>
          </p:cNvPr>
          <p:cNvSpPr txBox="1"/>
          <p:nvPr/>
        </p:nvSpPr>
        <p:spPr>
          <a:xfrm>
            <a:off x="4415054" y="5761851"/>
            <a:ext cx="1276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</a:rPr>
              <a:t>か</a:t>
            </a:r>
            <a:endParaRPr lang="en-US" altLang="ja-JP" sz="2400" b="1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654BC9-A60F-41F1-BFCD-97885D932E66}"/>
              </a:ext>
            </a:extLst>
          </p:cNvPr>
          <p:cNvSpPr txBox="1"/>
          <p:nvPr/>
        </p:nvSpPr>
        <p:spPr>
          <a:xfrm>
            <a:off x="402583" y="1385756"/>
            <a:ext cx="42002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400" b="1" dirty="0"/>
              <a:t>日本の人口は</a:t>
            </a:r>
            <a:endParaRPr lang="en-US" altLang="ja-JP" sz="4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9D761D-BF6E-4A0B-B166-40970B0E249B}"/>
              </a:ext>
            </a:extLst>
          </p:cNvPr>
          <p:cNvSpPr txBox="1"/>
          <p:nvPr/>
        </p:nvSpPr>
        <p:spPr>
          <a:xfrm>
            <a:off x="1721540" y="-57543"/>
            <a:ext cx="10188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/>
              <a:t>2020</a:t>
            </a:r>
            <a:r>
              <a:rPr lang="ja-JP" altLang="en-US" sz="3600" b="1" dirty="0"/>
              <a:t>年の人口は</a:t>
            </a:r>
            <a:r>
              <a:rPr lang="en-US" altLang="ja-JP" sz="3600" b="1" dirty="0"/>
              <a:t>1</a:t>
            </a:r>
            <a:r>
              <a:rPr lang="ja-JP" altLang="en-US" sz="3600" b="1" dirty="0"/>
              <a:t>億</a:t>
            </a:r>
            <a:r>
              <a:rPr lang="en-US" altLang="ja-JP" sz="3600" b="1" dirty="0"/>
              <a:t>2410</a:t>
            </a:r>
            <a:r>
              <a:rPr lang="ja-JP" altLang="en-US" sz="3600" b="1" dirty="0"/>
              <a:t>万人です</a:t>
            </a: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15434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5A90983-5E72-42B2-8726-0E2FC03E1995}"/>
              </a:ext>
            </a:extLst>
          </p:cNvPr>
          <p:cNvSpPr txBox="1">
            <a:spLocks/>
          </p:cNvSpPr>
          <p:nvPr/>
        </p:nvSpPr>
        <p:spPr>
          <a:xfrm>
            <a:off x="841978" y="118884"/>
            <a:ext cx="6747550" cy="8659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/>
              <a:t>ちらばりのようすを表すグラフ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944494E-F32A-4CBA-A656-46920FE80B4D}"/>
              </a:ext>
            </a:extLst>
          </p:cNvPr>
          <p:cNvSpPr txBox="1">
            <a:spLocks/>
          </p:cNvSpPr>
          <p:nvPr/>
        </p:nvSpPr>
        <p:spPr>
          <a:xfrm>
            <a:off x="479728" y="807703"/>
            <a:ext cx="7109800" cy="179306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5400" dirty="0">
                <a:solidFill>
                  <a:srgbClr val="FF0000"/>
                </a:solidFill>
              </a:rPr>
              <a:t>ヒストグラム</a:t>
            </a:r>
            <a:r>
              <a:rPr lang="ja-JP" altLang="en-US" sz="4000" dirty="0">
                <a:solidFill>
                  <a:schemeClr val="bg1"/>
                </a:solidFill>
              </a:rPr>
              <a:t>　または　</a:t>
            </a:r>
            <a:endParaRPr lang="en-US" altLang="ja-JP" sz="4000" dirty="0">
              <a:solidFill>
                <a:schemeClr val="bg1"/>
              </a:solidFill>
            </a:endParaRPr>
          </a:p>
          <a:p>
            <a:r>
              <a:rPr lang="ja-JP" altLang="en-US" sz="5400" dirty="0">
                <a:solidFill>
                  <a:srgbClr val="FF0000"/>
                </a:solidFill>
              </a:rPr>
              <a:t>柱状グラフ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208270-8E90-4FEB-97D2-863C3AE2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714" y="2186131"/>
            <a:ext cx="410972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62B46E6-4B31-48A0-9C10-066A83A1552D}"/>
              </a:ext>
            </a:extLst>
          </p:cNvPr>
          <p:cNvSpPr txBox="1"/>
          <p:nvPr/>
        </p:nvSpPr>
        <p:spPr>
          <a:xfrm>
            <a:off x="1710170" y="222914"/>
            <a:ext cx="7250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日本全国の男女別，年れい別の人口の割合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15F699-4E19-4A4E-BFFB-F9A11709579C}"/>
              </a:ext>
            </a:extLst>
          </p:cNvPr>
          <p:cNvSpPr txBox="1"/>
          <p:nvPr/>
        </p:nvSpPr>
        <p:spPr>
          <a:xfrm>
            <a:off x="215871" y="4282357"/>
            <a:ext cx="132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0</a:t>
            </a:r>
            <a:r>
              <a:rPr kumimoji="1" lang="ja-JP" altLang="en-US" sz="2400" dirty="0"/>
              <a:t>～</a:t>
            </a:r>
            <a:r>
              <a:rPr kumimoji="1" lang="en-US" altLang="ja-JP" sz="2400" dirty="0"/>
              <a:t>9</a:t>
            </a:r>
            <a:r>
              <a:rPr kumimoji="1" lang="ja-JP" altLang="en-US" sz="2400" dirty="0"/>
              <a:t>才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BB5CC01-DD31-4165-90A1-41D6FB9DADF9}"/>
              </a:ext>
            </a:extLst>
          </p:cNvPr>
          <p:cNvSpPr txBox="1"/>
          <p:nvPr/>
        </p:nvSpPr>
        <p:spPr>
          <a:xfrm>
            <a:off x="186895" y="3433900"/>
            <a:ext cx="156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20</a:t>
            </a:r>
            <a:r>
              <a:rPr kumimoji="1" lang="ja-JP" altLang="en-US" sz="2400" dirty="0"/>
              <a:t>～</a:t>
            </a:r>
            <a:r>
              <a:rPr kumimoji="1" lang="en-US" altLang="ja-JP" sz="2400" dirty="0"/>
              <a:t>2</a:t>
            </a:r>
            <a:r>
              <a:rPr lang="en-US" altLang="ja-JP" sz="2400" dirty="0"/>
              <a:t>9</a:t>
            </a:r>
            <a:endParaRPr kumimoji="1" lang="ja-JP" altLang="en-US" sz="2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4AEC4A9-1F27-4FAD-9972-3E5159C449C0}"/>
              </a:ext>
            </a:extLst>
          </p:cNvPr>
          <p:cNvSpPr txBox="1"/>
          <p:nvPr/>
        </p:nvSpPr>
        <p:spPr>
          <a:xfrm>
            <a:off x="172665" y="3003097"/>
            <a:ext cx="166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30</a:t>
            </a:r>
            <a:r>
              <a:rPr kumimoji="1" lang="ja-JP" altLang="en-US" sz="2400" dirty="0"/>
              <a:t>～</a:t>
            </a:r>
            <a:r>
              <a:rPr kumimoji="1" lang="en-US" altLang="ja-JP" sz="2400" dirty="0"/>
              <a:t>3</a:t>
            </a:r>
            <a:r>
              <a:rPr lang="en-US" altLang="ja-JP" sz="2400" dirty="0"/>
              <a:t>9</a:t>
            </a:r>
            <a:endParaRPr kumimoji="1" lang="ja-JP" altLang="en-US" sz="24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D48197C-4E66-494D-8AE9-549BA9DC62DD}"/>
              </a:ext>
            </a:extLst>
          </p:cNvPr>
          <p:cNvSpPr txBox="1"/>
          <p:nvPr/>
        </p:nvSpPr>
        <p:spPr>
          <a:xfrm>
            <a:off x="172665" y="3868810"/>
            <a:ext cx="140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10</a:t>
            </a:r>
            <a:r>
              <a:rPr kumimoji="1" lang="ja-JP" altLang="en-US" sz="2400" dirty="0"/>
              <a:t>～</a:t>
            </a:r>
            <a:r>
              <a:rPr lang="en-US" altLang="ja-JP" sz="2400" dirty="0"/>
              <a:t>19</a:t>
            </a:r>
            <a:endParaRPr kumimoji="1" lang="ja-JP" altLang="en-US" sz="24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8CAD3CC-CEEB-4075-A789-46DF4ECFA7F9}"/>
              </a:ext>
            </a:extLst>
          </p:cNvPr>
          <p:cNvSpPr txBox="1"/>
          <p:nvPr/>
        </p:nvSpPr>
        <p:spPr>
          <a:xfrm>
            <a:off x="175556" y="2565968"/>
            <a:ext cx="18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40</a:t>
            </a:r>
            <a:r>
              <a:rPr kumimoji="1" lang="ja-JP" altLang="en-US" sz="2400" dirty="0"/>
              <a:t>～</a:t>
            </a:r>
            <a:r>
              <a:rPr kumimoji="1" lang="en-US" altLang="ja-JP" sz="2400" dirty="0"/>
              <a:t>4</a:t>
            </a:r>
            <a:r>
              <a:rPr lang="en-US" altLang="ja-JP" sz="2400" dirty="0"/>
              <a:t>9</a:t>
            </a:r>
            <a:endParaRPr kumimoji="1" lang="ja-JP" altLang="en-US" sz="24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972BF60-D6FA-4F6B-AEB6-7DEA5830EB76}"/>
              </a:ext>
            </a:extLst>
          </p:cNvPr>
          <p:cNvSpPr txBox="1"/>
          <p:nvPr/>
        </p:nvSpPr>
        <p:spPr>
          <a:xfrm>
            <a:off x="172664" y="2122595"/>
            <a:ext cx="195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50</a:t>
            </a:r>
            <a:r>
              <a:rPr kumimoji="1" lang="ja-JP" altLang="en-US" sz="2400" dirty="0"/>
              <a:t>～</a:t>
            </a:r>
            <a:r>
              <a:rPr lang="en-US" altLang="ja-JP" sz="2400" dirty="0"/>
              <a:t>59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1D255FB-2518-4B49-AF54-CD902D5B6A3F}"/>
              </a:ext>
            </a:extLst>
          </p:cNvPr>
          <p:cNvSpPr txBox="1"/>
          <p:nvPr/>
        </p:nvSpPr>
        <p:spPr>
          <a:xfrm>
            <a:off x="172664" y="1689574"/>
            <a:ext cx="213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60</a:t>
            </a:r>
            <a:r>
              <a:rPr kumimoji="1" lang="ja-JP" altLang="en-US" sz="2400" dirty="0"/>
              <a:t>～</a:t>
            </a:r>
            <a:r>
              <a:rPr kumimoji="1" lang="en-US" altLang="ja-JP" sz="2400" dirty="0"/>
              <a:t>6</a:t>
            </a:r>
            <a:r>
              <a:rPr lang="en-US" altLang="ja-JP" sz="2400" dirty="0"/>
              <a:t>9</a:t>
            </a:r>
            <a:endParaRPr kumimoji="1" lang="ja-JP" altLang="en-US" sz="2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518C102-E5FF-46B3-AA2B-810FFC9DA39B}"/>
              </a:ext>
            </a:extLst>
          </p:cNvPr>
          <p:cNvSpPr txBox="1"/>
          <p:nvPr/>
        </p:nvSpPr>
        <p:spPr>
          <a:xfrm>
            <a:off x="172663" y="1268140"/>
            <a:ext cx="196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70</a:t>
            </a:r>
            <a:r>
              <a:rPr kumimoji="1" lang="ja-JP" altLang="en-US" sz="2400" dirty="0"/>
              <a:t>以上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581CF4D-C467-40C5-9C77-7CAE6E8F6E1C}"/>
              </a:ext>
            </a:extLst>
          </p:cNvPr>
          <p:cNvSpPr txBox="1"/>
          <p:nvPr/>
        </p:nvSpPr>
        <p:spPr>
          <a:xfrm>
            <a:off x="175856" y="879078"/>
            <a:ext cx="877163" cy="43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年れい</a:t>
            </a:r>
            <a:endParaRPr kumimoji="1"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0B271DD-F76A-41C5-96A5-25A23EC731FA}"/>
              </a:ext>
            </a:extLst>
          </p:cNvPr>
          <p:cNvGrpSpPr/>
          <p:nvPr/>
        </p:nvGrpSpPr>
        <p:grpSpPr>
          <a:xfrm>
            <a:off x="1816687" y="4274262"/>
            <a:ext cx="2723638" cy="423921"/>
            <a:chOff x="1896200" y="3613639"/>
            <a:chExt cx="2723638" cy="36000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269458A-BF1F-46B6-BCBF-8B697F7B10ED}"/>
                </a:ext>
              </a:extLst>
            </p:cNvPr>
            <p:cNvSpPr/>
            <p:nvPr/>
          </p:nvSpPr>
          <p:spPr>
            <a:xfrm>
              <a:off x="1896200" y="3613639"/>
              <a:ext cx="1402109" cy="36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4DCB757-C0ED-45C2-84F5-8C119C8B08F5}"/>
                </a:ext>
              </a:extLst>
            </p:cNvPr>
            <p:cNvSpPr/>
            <p:nvPr/>
          </p:nvSpPr>
          <p:spPr>
            <a:xfrm>
              <a:off x="3298310" y="3613639"/>
              <a:ext cx="1321528" cy="36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A85F336-56BB-4247-BF99-42BB8339ECD8}"/>
              </a:ext>
            </a:extLst>
          </p:cNvPr>
          <p:cNvGrpSpPr/>
          <p:nvPr/>
        </p:nvGrpSpPr>
        <p:grpSpPr>
          <a:xfrm>
            <a:off x="5914388" y="4274262"/>
            <a:ext cx="1514923" cy="423921"/>
            <a:chOff x="5993901" y="3606749"/>
            <a:chExt cx="1514923" cy="360000"/>
          </a:xfrm>
        </p:grpSpPr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120701C4-BE8F-4ACC-89D6-B70A538877CF}"/>
                </a:ext>
              </a:extLst>
            </p:cNvPr>
            <p:cNvSpPr/>
            <p:nvPr/>
          </p:nvSpPr>
          <p:spPr>
            <a:xfrm>
              <a:off x="5993901" y="3606749"/>
              <a:ext cx="773578" cy="36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CABC5F2F-12C5-4339-8C8E-AD9839A0EAA4}"/>
                </a:ext>
              </a:extLst>
            </p:cNvPr>
            <p:cNvSpPr/>
            <p:nvPr/>
          </p:nvSpPr>
          <p:spPr>
            <a:xfrm>
              <a:off x="6767479" y="3606749"/>
              <a:ext cx="741345" cy="36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953EB47-74B9-4868-8B8F-F607635E454A}"/>
              </a:ext>
            </a:extLst>
          </p:cNvPr>
          <p:cNvGrpSpPr/>
          <p:nvPr/>
        </p:nvGrpSpPr>
        <p:grpSpPr>
          <a:xfrm>
            <a:off x="9162081" y="4274262"/>
            <a:ext cx="1321529" cy="423921"/>
            <a:chOff x="9241594" y="3586179"/>
            <a:chExt cx="1321529" cy="360000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778C0687-F8AC-42D8-A6EB-B9DB9D3B2DD5}"/>
                </a:ext>
              </a:extLst>
            </p:cNvPr>
            <p:cNvSpPr/>
            <p:nvPr/>
          </p:nvSpPr>
          <p:spPr>
            <a:xfrm>
              <a:off x="9241594" y="3586179"/>
              <a:ext cx="676880" cy="36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5962ACF4-F60F-49CD-B5C9-E0CA602C96B2}"/>
                </a:ext>
              </a:extLst>
            </p:cNvPr>
            <p:cNvSpPr/>
            <p:nvPr/>
          </p:nvSpPr>
          <p:spPr>
            <a:xfrm>
              <a:off x="9918475" y="3586179"/>
              <a:ext cx="644648" cy="36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27" name="グループ化 226">
            <a:extLst>
              <a:ext uri="{FF2B5EF4-FFF2-40B4-BE49-F238E27FC236}">
                <a16:creationId xmlns:a16="http://schemas.microsoft.com/office/drawing/2014/main" id="{7F6D41A8-87E9-43CE-853B-483EEB223992}"/>
              </a:ext>
            </a:extLst>
          </p:cNvPr>
          <p:cNvGrpSpPr/>
          <p:nvPr/>
        </p:nvGrpSpPr>
        <p:grpSpPr>
          <a:xfrm>
            <a:off x="2026198" y="3845972"/>
            <a:ext cx="8537993" cy="423921"/>
            <a:chOff x="2105711" y="3902929"/>
            <a:chExt cx="8537993" cy="423921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11B4A7F4-E8D3-424F-836A-D99CED51DF0B}"/>
                </a:ext>
              </a:extLst>
            </p:cNvPr>
            <p:cNvGrpSpPr/>
            <p:nvPr/>
          </p:nvGrpSpPr>
          <p:grpSpPr>
            <a:xfrm>
              <a:off x="2105711" y="3902929"/>
              <a:ext cx="2336849" cy="423921"/>
              <a:chOff x="2105711" y="3232583"/>
              <a:chExt cx="2336849" cy="360000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ED24C553-AB50-4C83-9265-1472C20D352F}"/>
                  </a:ext>
                </a:extLst>
              </p:cNvPr>
              <p:cNvSpPr/>
              <p:nvPr/>
            </p:nvSpPr>
            <p:spPr>
              <a:xfrm>
                <a:off x="2105711" y="3232583"/>
                <a:ext cx="1192599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46A70EBB-521B-4888-922A-935BE27EDE7B}"/>
                  </a:ext>
                </a:extLst>
              </p:cNvPr>
              <p:cNvSpPr/>
              <p:nvPr/>
            </p:nvSpPr>
            <p:spPr>
              <a:xfrm>
                <a:off x="3298310" y="3232583"/>
                <a:ext cx="1144250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B889F646-7B9D-4C88-93F1-7D55EF6B209F}"/>
                </a:ext>
              </a:extLst>
            </p:cNvPr>
            <p:cNvGrpSpPr/>
            <p:nvPr/>
          </p:nvGrpSpPr>
          <p:grpSpPr>
            <a:xfrm>
              <a:off x="5848856" y="3902929"/>
              <a:ext cx="1788898" cy="423921"/>
              <a:chOff x="5848856" y="3231555"/>
              <a:chExt cx="1788898" cy="360000"/>
            </a:xfrm>
          </p:grpSpPr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25F2536D-1146-4EFE-AE88-BE2BE5231C99}"/>
                  </a:ext>
                </a:extLst>
              </p:cNvPr>
              <p:cNvSpPr/>
              <p:nvPr/>
            </p:nvSpPr>
            <p:spPr>
              <a:xfrm>
                <a:off x="5848856" y="3231555"/>
                <a:ext cx="918623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8EC13F2F-1357-4271-84ED-9599D8B4D666}"/>
                  </a:ext>
                </a:extLst>
              </p:cNvPr>
              <p:cNvSpPr/>
              <p:nvPr/>
            </p:nvSpPr>
            <p:spPr>
              <a:xfrm>
                <a:off x="6767479" y="3231555"/>
                <a:ext cx="870275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2D664C56-F340-4179-98FE-6F13B06CA525}"/>
                </a:ext>
              </a:extLst>
            </p:cNvPr>
            <p:cNvGrpSpPr/>
            <p:nvPr/>
          </p:nvGrpSpPr>
          <p:grpSpPr>
            <a:xfrm>
              <a:off x="9161013" y="3902929"/>
              <a:ext cx="1482691" cy="423921"/>
              <a:chOff x="9161013" y="3213677"/>
              <a:chExt cx="1482691" cy="360000"/>
            </a:xfrm>
          </p:grpSpPr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EBEB5DC1-6382-4160-A41D-FB945A7AE991}"/>
                  </a:ext>
                </a:extLst>
              </p:cNvPr>
              <p:cNvSpPr/>
              <p:nvPr/>
            </p:nvSpPr>
            <p:spPr>
              <a:xfrm>
                <a:off x="9161013" y="3213677"/>
                <a:ext cx="757461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652F585B-2A26-4375-BDFD-E368BAF96E5B}"/>
                  </a:ext>
                </a:extLst>
              </p:cNvPr>
              <p:cNvSpPr/>
              <p:nvPr/>
            </p:nvSpPr>
            <p:spPr>
              <a:xfrm>
                <a:off x="9918475" y="3213677"/>
                <a:ext cx="725229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59C62FAE-AB3E-4A6F-A076-649972679AEA}"/>
              </a:ext>
            </a:extLst>
          </p:cNvPr>
          <p:cNvGrpSpPr/>
          <p:nvPr/>
        </p:nvGrpSpPr>
        <p:grpSpPr>
          <a:xfrm>
            <a:off x="1784455" y="3414858"/>
            <a:ext cx="8844201" cy="423921"/>
            <a:chOff x="1863968" y="2829985"/>
            <a:chExt cx="8844201" cy="360000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9D720E40-1A50-4627-BFD2-F3DDBCCF2ADC}"/>
                </a:ext>
              </a:extLst>
            </p:cNvPr>
            <p:cNvGrpSpPr/>
            <p:nvPr/>
          </p:nvGrpSpPr>
          <p:grpSpPr>
            <a:xfrm>
              <a:off x="1863968" y="2829985"/>
              <a:ext cx="2852567" cy="360000"/>
              <a:chOff x="1863968" y="2854459"/>
              <a:chExt cx="2852567" cy="360000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4D297461-3606-42A9-8522-BA7252A64686}"/>
                  </a:ext>
                </a:extLst>
              </p:cNvPr>
              <p:cNvSpPr/>
              <p:nvPr/>
            </p:nvSpPr>
            <p:spPr>
              <a:xfrm>
                <a:off x="1863968" y="2854459"/>
                <a:ext cx="1434342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FA51A371-597C-4023-993E-B687B669508B}"/>
                  </a:ext>
                </a:extLst>
              </p:cNvPr>
              <p:cNvSpPr/>
              <p:nvPr/>
            </p:nvSpPr>
            <p:spPr>
              <a:xfrm>
                <a:off x="3298310" y="2854459"/>
                <a:ext cx="1418225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E59F9496-3E76-4407-BBED-353E629EBE83}"/>
                </a:ext>
              </a:extLst>
            </p:cNvPr>
            <p:cNvGrpSpPr/>
            <p:nvPr/>
          </p:nvGrpSpPr>
          <p:grpSpPr>
            <a:xfrm>
              <a:off x="5590996" y="2829985"/>
              <a:ext cx="2320733" cy="360000"/>
              <a:chOff x="5590996" y="2829985"/>
              <a:chExt cx="2320733" cy="360000"/>
            </a:xfrm>
          </p:grpSpPr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35A4ECDD-1D46-4C45-A3D1-50E6D56A15F7}"/>
                  </a:ext>
                </a:extLst>
              </p:cNvPr>
              <p:cNvSpPr/>
              <p:nvPr/>
            </p:nvSpPr>
            <p:spPr>
              <a:xfrm>
                <a:off x="5590996" y="2829985"/>
                <a:ext cx="1176483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570CDB3F-9E22-40D6-A512-90E6BCD5D388}"/>
                  </a:ext>
                </a:extLst>
              </p:cNvPr>
              <p:cNvSpPr/>
              <p:nvPr/>
            </p:nvSpPr>
            <p:spPr>
              <a:xfrm>
                <a:off x="6767479" y="2829985"/>
                <a:ext cx="1144250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A94B8C49-499A-4F6A-AE49-8A418B3DDDA5}"/>
                </a:ext>
              </a:extLst>
            </p:cNvPr>
            <p:cNvGrpSpPr/>
            <p:nvPr/>
          </p:nvGrpSpPr>
          <p:grpSpPr>
            <a:xfrm>
              <a:off x="9096548" y="2829985"/>
              <a:ext cx="1611621" cy="360000"/>
              <a:chOff x="9096548" y="2835983"/>
              <a:chExt cx="1611621" cy="360000"/>
            </a:xfrm>
          </p:grpSpPr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30F42F6A-4FF2-4A80-B5DC-8492DFC599A2}"/>
                  </a:ext>
                </a:extLst>
              </p:cNvPr>
              <p:cNvSpPr/>
              <p:nvPr/>
            </p:nvSpPr>
            <p:spPr>
              <a:xfrm>
                <a:off x="9096548" y="2835983"/>
                <a:ext cx="821926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B35E4EC6-2DF9-4F67-92FE-88C6E11136F0}"/>
                  </a:ext>
                </a:extLst>
              </p:cNvPr>
              <p:cNvSpPr/>
              <p:nvPr/>
            </p:nvSpPr>
            <p:spPr>
              <a:xfrm>
                <a:off x="9918475" y="2835983"/>
                <a:ext cx="789694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355304B5-98F1-480E-A2A0-A11C760C39DB}"/>
              </a:ext>
            </a:extLst>
          </p:cNvPr>
          <p:cNvGrpSpPr/>
          <p:nvPr/>
        </p:nvGrpSpPr>
        <p:grpSpPr>
          <a:xfrm>
            <a:off x="1945617" y="2986503"/>
            <a:ext cx="8876433" cy="423921"/>
            <a:chOff x="2025130" y="2466220"/>
            <a:chExt cx="8876433" cy="360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959EB4B-E158-459A-AB03-4D054E358629}"/>
                </a:ext>
              </a:extLst>
            </p:cNvPr>
            <p:cNvGrpSpPr/>
            <p:nvPr/>
          </p:nvGrpSpPr>
          <p:grpSpPr>
            <a:xfrm>
              <a:off x="2025130" y="2466220"/>
              <a:ext cx="2546360" cy="360000"/>
              <a:chOff x="2025130" y="2476334"/>
              <a:chExt cx="2546360" cy="360000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BBED68E-8450-448D-B322-248CC7F630EF}"/>
                  </a:ext>
                </a:extLst>
              </p:cNvPr>
              <p:cNvSpPr/>
              <p:nvPr/>
            </p:nvSpPr>
            <p:spPr>
              <a:xfrm>
                <a:off x="2025130" y="2476334"/>
                <a:ext cx="1273180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8A7C48EF-819D-4AF0-B5CB-BD854E981AD0}"/>
                  </a:ext>
                </a:extLst>
              </p:cNvPr>
              <p:cNvSpPr/>
              <p:nvPr/>
            </p:nvSpPr>
            <p:spPr>
              <a:xfrm>
                <a:off x="3298310" y="2476334"/>
                <a:ext cx="1273180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580A900B-127D-4D72-AFEB-574DCCE29D06}"/>
                </a:ext>
              </a:extLst>
            </p:cNvPr>
            <p:cNvGrpSpPr/>
            <p:nvPr/>
          </p:nvGrpSpPr>
          <p:grpSpPr>
            <a:xfrm>
              <a:off x="5687694" y="2466220"/>
              <a:ext cx="2143454" cy="360000"/>
              <a:chOff x="5687694" y="2475306"/>
              <a:chExt cx="2143454" cy="360000"/>
            </a:xfrm>
          </p:grpSpPr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D3B67C54-5038-4A79-A660-5DB716B9B1D6}"/>
                  </a:ext>
                </a:extLst>
              </p:cNvPr>
              <p:cNvSpPr/>
              <p:nvPr/>
            </p:nvSpPr>
            <p:spPr>
              <a:xfrm>
                <a:off x="5687694" y="2475306"/>
                <a:ext cx="1079785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724CBBE3-0F5B-4B37-9F94-BBA11717E15D}"/>
                  </a:ext>
                </a:extLst>
              </p:cNvPr>
              <p:cNvSpPr/>
              <p:nvPr/>
            </p:nvSpPr>
            <p:spPr>
              <a:xfrm>
                <a:off x="6767479" y="2475306"/>
                <a:ext cx="1063669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AC70405F-74AB-4AB0-8939-915301A635FC}"/>
                </a:ext>
              </a:extLst>
            </p:cNvPr>
            <p:cNvGrpSpPr/>
            <p:nvPr/>
          </p:nvGrpSpPr>
          <p:grpSpPr>
            <a:xfrm>
              <a:off x="8903154" y="2466220"/>
              <a:ext cx="1998409" cy="360000"/>
              <a:chOff x="8903154" y="2466220"/>
              <a:chExt cx="1998409" cy="360000"/>
            </a:xfrm>
          </p:grpSpPr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CE3E44D9-03EB-427B-B0EC-85DF4B0FA6BE}"/>
                  </a:ext>
                </a:extLst>
              </p:cNvPr>
              <p:cNvSpPr/>
              <p:nvPr/>
            </p:nvSpPr>
            <p:spPr>
              <a:xfrm>
                <a:off x="8903154" y="2466220"/>
                <a:ext cx="1015321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CAC13523-1025-4816-B482-B45C1798D0F7}"/>
                  </a:ext>
                </a:extLst>
              </p:cNvPr>
              <p:cNvSpPr/>
              <p:nvPr/>
            </p:nvSpPr>
            <p:spPr>
              <a:xfrm>
                <a:off x="9918475" y="2466220"/>
                <a:ext cx="983088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2FCACA7D-B9B4-4874-BF08-175BF6771072}"/>
              </a:ext>
            </a:extLst>
          </p:cNvPr>
          <p:cNvGrpSpPr/>
          <p:nvPr/>
        </p:nvGrpSpPr>
        <p:grpSpPr>
          <a:xfrm>
            <a:off x="2090663" y="2551592"/>
            <a:ext cx="8908665" cy="423921"/>
            <a:chOff x="2170176" y="2088096"/>
            <a:chExt cx="8908665" cy="360000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1B368670-F669-4784-8146-485FA3B62084}"/>
                </a:ext>
              </a:extLst>
            </p:cNvPr>
            <p:cNvGrpSpPr/>
            <p:nvPr/>
          </p:nvGrpSpPr>
          <p:grpSpPr>
            <a:xfrm>
              <a:off x="2170176" y="2088096"/>
              <a:ext cx="2256268" cy="360000"/>
              <a:chOff x="2170176" y="2098210"/>
              <a:chExt cx="2256268" cy="360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2AFB525-5249-4258-BA40-33BA91562366}"/>
                  </a:ext>
                </a:extLst>
              </p:cNvPr>
              <p:cNvSpPr/>
              <p:nvPr/>
            </p:nvSpPr>
            <p:spPr>
              <a:xfrm>
                <a:off x="2170176" y="2098210"/>
                <a:ext cx="1128134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6426A530-AC32-4129-815E-B1E649A2618D}"/>
                  </a:ext>
                </a:extLst>
              </p:cNvPr>
              <p:cNvSpPr/>
              <p:nvPr/>
            </p:nvSpPr>
            <p:spPr>
              <a:xfrm>
                <a:off x="3298310" y="2098210"/>
                <a:ext cx="1128134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E824711B-9337-4923-839E-48B04D473E70}"/>
                </a:ext>
              </a:extLst>
            </p:cNvPr>
            <p:cNvGrpSpPr/>
            <p:nvPr/>
          </p:nvGrpSpPr>
          <p:grpSpPr>
            <a:xfrm>
              <a:off x="5703810" y="2088096"/>
              <a:ext cx="2127338" cy="360000"/>
              <a:chOff x="5703810" y="2097182"/>
              <a:chExt cx="2127338" cy="360000"/>
            </a:xfrm>
          </p:grpSpPr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40804FF6-E2CA-4C88-821D-22BFE1217EA2}"/>
                  </a:ext>
                </a:extLst>
              </p:cNvPr>
              <p:cNvSpPr/>
              <p:nvPr/>
            </p:nvSpPr>
            <p:spPr>
              <a:xfrm>
                <a:off x="5703810" y="2097182"/>
                <a:ext cx="1063669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C8C234AA-EC67-463C-9964-460D52174EED}"/>
                  </a:ext>
                </a:extLst>
              </p:cNvPr>
              <p:cNvSpPr/>
              <p:nvPr/>
            </p:nvSpPr>
            <p:spPr>
              <a:xfrm>
                <a:off x="6767479" y="2097182"/>
                <a:ext cx="1063669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4A874053-EAE6-4147-AD70-B76AA1638C2B}"/>
                </a:ext>
              </a:extLst>
            </p:cNvPr>
            <p:cNvGrpSpPr/>
            <p:nvPr/>
          </p:nvGrpSpPr>
          <p:grpSpPr>
            <a:xfrm>
              <a:off x="8725876" y="2088096"/>
              <a:ext cx="2352965" cy="360000"/>
              <a:chOff x="8725876" y="2088096"/>
              <a:chExt cx="2352965" cy="360000"/>
            </a:xfrm>
          </p:grpSpPr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3FCC0CAF-9383-48F7-97C1-2B1E89C3F7D7}"/>
                  </a:ext>
                </a:extLst>
              </p:cNvPr>
              <p:cNvSpPr/>
              <p:nvPr/>
            </p:nvSpPr>
            <p:spPr>
              <a:xfrm>
                <a:off x="8725876" y="2088096"/>
                <a:ext cx="1192599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3520C3B2-DE94-49B0-BE09-316E294B7BBC}"/>
                  </a:ext>
                </a:extLst>
              </p:cNvPr>
              <p:cNvSpPr/>
              <p:nvPr/>
            </p:nvSpPr>
            <p:spPr>
              <a:xfrm>
                <a:off x="9918475" y="2088096"/>
                <a:ext cx="1160366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34DC4326-BBA1-4915-B137-BB2261687679}"/>
              </a:ext>
            </a:extLst>
          </p:cNvPr>
          <p:cNvGrpSpPr/>
          <p:nvPr/>
        </p:nvGrpSpPr>
        <p:grpSpPr>
          <a:xfrm>
            <a:off x="2541916" y="2111657"/>
            <a:ext cx="8280134" cy="423921"/>
            <a:chOff x="2621429" y="1714497"/>
            <a:chExt cx="8280134" cy="36000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D5980414-7FCD-4968-92E0-B51C600BD8CE}"/>
                </a:ext>
              </a:extLst>
            </p:cNvPr>
            <p:cNvGrpSpPr/>
            <p:nvPr/>
          </p:nvGrpSpPr>
          <p:grpSpPr>
            <a:xfrm>
              <a:off x="2621429" y="1714497"/>
              <a:ext cx="1514923" cy="360000"/>
              <a:chOff x="2621429" y="1723016"/>
              <a:chExt cx="1514923" cy="360000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335C771E-E8BE-4758-B35E-61EC177B6594}"/>
                  </a:ext>
                </a:extLst>
              </p:cNvPr>
              <p:cNvSpPr/>
              <p:nvPr/>
            </p:nvSpPr>
            <p:spPr>
              <a:xfrm>
                <a:off x="2621429" y="1723016"/>
                <a:ext cx="676880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CDD75461-D4DA-4614-86BD-C02CE01DC8D0}"/>
                  </a:ext>
                </a:extLst>
              </p:cNvPr>
              <p:cNvSpPr/>
              <p:nvPr/>
            </p:nvSpPr>
            <p:spPr>
              <a:xfrm>
                <a:off x="3298310" y="1723016"/>
                <a:ext cx="838042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225851AD-439E-4B6A-89D9-0C7F3DB19C67}"/>
                </a:ext>
              </a:extLst>
            </p:cNvPr>
            <p:cNvGrpSpPr/>
            <p:nvPr/>
          </p:nvGrpSpPr>
          <p:grpSpPr>
            <a:xfrm>
              <a:off x="5558764" y="1714497"/>
              <a:ext cx="2433546" cy="360000"/>
              <a:chOff x="5558764" y="1720423"/>
              <a:chExt cx="2433546" cy="360000"/>
            </a:xfrm>
          </p:grpSpPr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2A55318F-756B-40D1-BD2A-CB1C0E7C984B}"/>
                  </a:ext>
                </a:extLst>
              </p:cNvPr>
              <p:cNvSpPr/>
              <p:nvPr/>
            </p:nvSpPr>
            <p:spPr>
              <a:xfrm>
                <a:off x="5558764" y="1720423"/>
                <a:ext cx="1208715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1CA57586-14BB-42BC-BDC7-93655C44D0E3}"/>
                  </a:ext>
                </a:extLst>
              </p:cNvPr>
              <p:cNvSpPr/>
              <p:nvPr/>
            </p:nvSpPr>
            <p:spPr>
              <a:xfrm>
                <a:off x="6767479" y="1720423"/>
                <a:ext cx="1224831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42DCB1E0-B031-4CED-A400-5C78188A68ED}"/>
                </a:ext>
              </a:extLst>
            </p:cNvPr>
            <p:cNvGrpSpPr/>
            <p:nvPr/>
          </p:nvGrpSpPr>
          <p:grpSpPr>
            <a:xfrm>
              <a:off x="8935386" y="1714497"/>
              <a:ext cx="1966177" cy="360000"/>
              <a:chOff x="8935386" y="1707040"/>
              <a:chExt cx="1966177" cy="360000"/>
            </a:xfrm>
          </p:grpSpPr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F158C84C-E473-418F-8183-20A7FFB59CF1}"/>
                  </a:ext>
                </a:extLst>
              </p:cNvPr>
              <p:cNvSpPr/>
              <p:nvPr/>
            </p:nvSpPr>
            <p:spPr>
              <a:xfrm>
                <a:off x="8935386" y="1707040"/>
                <a:ext cx="983088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154D3404-7C53-453A-BAD4-B4F5537F4EEA}"/>
                  </a:ext>
                </a:extLst>
              </p:cNvPr>
              <p:cNvSpPr/>
              <p:nvPr/>
            </p:nvSpPr>
            <p:spPr>
              <a:xfrm>
                <a:off x="9918475" y="1707040"/>
                <a:ext cx="983088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D2F77138-3F35-468C-B860-E6D740194086}"/>
              </a:ext>
            </a:extLst>
          </p:cNvPr>
          <p:cNvGrpSpPr/>
          <p:nvPr/>
        </p:nvGrpSpPr>
        <p:grpSpPr>
          <a:xfrm>
            <a:off x="2719194" y="1684805"/>
            <a:ext cx="8312367" cy="423921"/>
            <a:chOff x="2798707" y="1334776"/>
            <a:chExt cx="8312367" cy="360000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67BF8699-3FA9-4DCD-8FF9-B0284B6EFFC1}"/>
                </a:ext>
              </a:extLst>
            </p:cNvPr>
            <p:cNvGrpSpPr/>
            <p:nvPr/>
          </p:nvGrpSpPr>
          <p:grpSpPr>
            <a:xfrm>
              <a:off x="2798707" y="1334776"/>
              <a:ext cx="1112019" cy="360000"/>
              <a:chOff x="2798707" y="1341960"/>
              <a:chExt cx="1112019" cy="360000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4C6C1CF8-0877-4CC8-9A8F-1AEB9846BB3F}"/>
                  </a:ext>
                </a:extLst>
              </p:cNvPr>
              <p:cNvSpPr/>
              <p:nvPr/>
            </p:nvSpPr>
            <p:spPr>
              <a:xfrm>
                <a:off x="2798707" y="1341960"/>
                <a:ext cx="499602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F868F9A3-B4DE-47F7-8674-FF98568CDBA6}"/>
                  </a:ext>
                </a:extLst>
              </p:cNvPr>
              <p:cNvSpPr/>
              <p:nvPr/>
            </p:nvSpPr>
            <p:spPr>
              <a:xfrm>
                <a:off x="3298310" y="1341960"/>
                <a:ext cx="612416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27561CB7-AE10-4321-B52A-1ACFEF6E2F52}"/>
                </a:ext>
              </a:extLst>
            </p:cNvPr>
            <p:cNvGrpSpPr/>
            <p:nvPr/>
          </p:nvGrpSpPr>
          <p:grpSpPr>
            <a:xfrm>
              <a:off x="5864972" y="1334776"/>
              <a:ext cx="1885595" cy="360000"/>
              <a:chOff x="5864972" y="1343862"/>
              <a:chExt cx="1885595" cy="360000"/>
            </a:xfrm>
          </p:grpSpPr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8258AAF3-BFEB-4DBC-9144-70749A56A2D0}"/>
                  </a:ext>
                </a:extLst>
              </p:cNvPr>
              <p:cNvSpPr/>
              <p:nvPr/>
            </p:nvSpPr>
            <p:spPr>
              <a:xfrm>
                <a:off x="5864972" y="1343862"/>
                <a:ext cx="902507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FBDCF7BA-4266-404B-BB1E-A5495744D6FD}"/>
                  </a:ext>
                </a:extLst>
              </p:cNvPr>
              <p:cNvSpPr/>
              <p:nvPr/>
            </p:nvSpPr>
            <p:spPr>
              <a:xfrm>
                <a:off x="6767479" y="1343862"/>
                <a:ext cx="983088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354052FB-8862-45DE-8DAC-D47DB267A3D1}"/>
                </a:ext>
              </a:extLst>
            </p:cNvPr>
            <p:cNvGrpSpPr/>
            <p:nvPr/>
          </p:nvGrpSpPr>
          <p:grpSpPr>
            <a:xfrm>
              <a:off x="8790341" y="1334776"/>
              <a:ext cx="2320733" cy="360000"/>
              <a:chOff x="8790341" y="1334776"/>
              <a:chExt cx="2320733" cy="360000"/>
            </a:xfrm>
          </p:grpSpPr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2DE48365-5C08-4625-AD2C-65261ADC8AE1}"/>
                  </a:ext>
                </a:extLst>
              </p:cNvPr>
              <p:cNvSpPr/>
              <p:nvPr/>
            </p:nvSpPr>
            <p:spPr>
              <a:xfrm>
                <a:off x="8790341" y="1334776"/>
                <a:ext cx="1128134" cy="360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5ACBB1AE-5C2E-469D-B937-42975585F28B}"/>
                  </a:ext>
                </a:extLst>
              </p:cNvPr>
              <p:cNvSpPr/>
              <p:nvPr/>
            </p:nvSpPr>
            <p:spPr>
              <a:xfrm>
                <a:off x="9918475" y="1334776"/>
                <a:ext cx="1192599" cy="360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CB4436D-C175-462C-8011-E605171FF170}"/>
              </a:ext>
            </a:extLst>
          </p:cNvPr>
          <p:cNvGrpSpPr/>
          <p:nvPr/>
        </p:nvGrpSpPr>
        <p:grpSpPr>
          <a:xfrm>
            <a:off x="2896473" y="1241120"/>
            <a:ext cx="773578" cy="423921"/>
            <a:chOff x="2975986" y="966433"/>
            <a:chExt cx="773578" cy="360000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C4D6A456-6AA0-4677-B449-4D6CC0B346F2}"/>
                </a:ext>
              </a:extLst>
            </p:cNvPr>
            <p:cNvSpPr/>
            <p:nvPr/>
          </p:nvSpPr>
          <p:spPr>
            <a:xfrm>
              <a:off x="2975986" y="966433"/>
              <a:ext cx="322324" cy="36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0652C09-7666-4D7F-BA1D-B3F146948ABC}"/>
                </a:ext>
              </a:extLst>
            </p:cNvPr>
            <p:cNvSpPr/>
            <p:nvPr/>
          </p:nvSpPr>
          <p:spPr>
            <a:xfrm>
              <a:off x="3298310" y="966433"/>
              <a:ext cx="451254" cy="36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7687595-31FD-449D-9A8D-6FB0281E9230}"/>
              </a:ext>
            </a:extLst>
          </p:cNvPr>
          <p:cNvGrpSpPr/>
          <p:nvPr/>
        </p:nvGrpSpPr>
        <p:grpSpPr>
          <a:xfrm>
            <a:off x="5946621" y="1241120"/>
            <a:ext cx="1885595" cy="423921"/>
            <a:chOff x="6026134" y="966433"/>
            <a:chExt cx="1885595" cy="360000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4386C122-538C-4824-BE76-1EB63D359EEB}"/>
                </a:ext>
              </a:extLst>
            </p:cNvPr>
            <p:cNvSpPr/>
            <p:nvPr/>
          </p:nvSpPr>
          <p:spPr>
            <a:xfrm>
              <a:off x="6026134" y="966433"/>
              <a:ext cx="741345" cy="36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C876CE41-4737-4270-891D-8C95FF8B40CB}"/>
                </a:ext>
              </a:extLst>
            </p:cNvPr>
            <p:cNvSpPr/>
            <p:nvPr/>
          </p:nvSpPr>
          <p:spPr>
            <a:xfrm>
              <a:off x="6767479" y="966433"/>
              <a:ext cx="1144250" cy="36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956C68A-7A73-4E26-8612-40550FAED0A3}"/>
              </a:ext>
            </a:extLst>
          </p:cNvPr>
          <p:cNvGrpSpPr/>
          <p:nvPr/>
        </p:nvGrpSpPr>
        <p:grpSpPr>
          <a:xfrm>
            <a:off x="8581898" y="1241120"/>
            <a:ext cx="3062078" cy="423921"/>
            <a:chOff x="8661411" y="968041"/>
            <a:chExt cx="3062078" cy="360000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00BB2CD4-3D0E-460C-BD7B-3CA969BBFA3E}"/>
                </a:ext>
              </a:extLst>
            </p:cNvPr>
            <p:cNvSpPr/>
            <p:nvPr/>
          </p:nvSpPr>
          <p:spPr>
            <a:xfrm>
              <a:off x="8661411" y="968041"/>
              <a:ext cx="1257064" cy="36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ED4B65E9-E681-4701-9BEE-860AE9C992C6}"/>
                </a:ext>
              </a:extLst>
            </p:cNvPr>
            <p:cNvSpPr/>
            <p:nvPr/>
          </p:nvSpPr>
          <p:spPr>
            <a:xfrm>
              <a:off x="9918475" y="968041"/>
              <a:ext cx="1805014" cy="36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9277D04C-544C-429A-984B-A2E832BD0B5F}"/>
              </a:ext>
            </a:extLst>
          </p:cNvPr>
          <p:cNvSpPr txBox="1"/>
          <p:nvPr/>
        </p:nvSpPr>
        <p:spPr>
          <a:xfrm>
            <a:off x="2353221" y="1248415"/>
            <a:ext cx="84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2.0</a:t>
            </a:r>
            <a:endParaRPr kumimoji="1" lang="ja-JP" altLang="en-US" sz="2400" dirty="0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D48581CA-09E3-4D68-9824-8394A10B0DC6}"/>
              </a:ext>
            </a:extLst>
          </p:cNvPr>
          <p:cNvSpPr/>
          <p:nvPr/>
        </p:nvSpPr>
        <p:spPr>
          <a:xfrm>
            <a:off x="127649" y="1245553"/>
            <a:ext cx="11689454" cy="34664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FD7C0D71-9399-4EE4-946B-2B2C9CF48DE3}"/>
              </a:ext>
            </a:extLst>
          </p:cNvPr>
          <p:cNvCxnSpPr>
            <a:cxnSpLocks/>
          </p:cNvCxnSpPr>
          <p:nvPr/>
        </p:nvCxnSpPr>
        <p:spPr>
          <a:xfrm>
            <a:off x="127649" y="1672977"/>
            <a:ext cx="11689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3024621D-FDAE-4EA9-BD39-11BCA9821AC1}"/>
              </a:ext>
            </a:extLst>
          </p:cNvPr>
          <p:cNvCxnSpPr>
            <a:cxnSpLocks/>
          </p:cNvCxnSpPr>
          <p:nvPr/>
        </p:nvCxnSpPr>
        <p:spPr>
          <a:xfrm>
            <a:off x="127649" y="2116450"/>
            <a:ext cx="11689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B8584BA3-08B8-49A6-9B0C-7EB64DCB2C75}"/>
              </a:ext>
            </a:extLst>
          </p:cNvPr>
          <p:cNvCxnSpPr>
            <a:cxnSpLocks/>
          </p:cNvCxnSpPr>
          <p:nvPr/>
        </p:nvCxnSpPr>
        <p:spPr>
          <a:xfrm>
            <a:off x="127649" y="2549569"/>
            <a:ext cx="11689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6FE76AC7-E6EF-4EE6-BDAD-62ECFC963AB8}"/>
              </a:ext>
            </a:extLst>
          </p:cNvPr>
          <p:cNvCxnSpPr>
            <a:cxnSpLocks/>
          </p:cNvCxnSpPr>
          <p:nvPr/>
        </p:nvCxnSpPr>
        <p:spPr>
          <a:xfrm>
            <a:off x="127649" y="2982689"/>
            <a:ext cx="11689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286C1C6E-8B51-4083-9D51-A1B19810B0A9}"/>
              </a:ext>
            </a:extLst>
          </p:cNvPr>
          <p:cNvCxnSpPr>
            <a:cxnSpLocks/>
          </p:cNvCxnSpPr>
          <p:nvPr/>
        </p:nvCxnSpPr>
        <p:spPr>
          <a:xfrm>
            <a:off x="127649" y="3415808"/>
            <a:ext cx="11689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597EC72E-D111-4BD8-A7CF-ECE537BF5D5C}"/>
              </a:ext>
            </a:extLst>
          </p:cNvPr>
          <p:cNvCxnSpPr>
            <a:cxnSpLocks/>
          </p:cNvCxnSpPr>
          <p:nvPr/>
        </p:nvCxnSpPr>
        <p:spPr>
          <a:xfrm>
            <a:off x="127649" y="3848927"/>
            <a:ext cx="11689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0C841CFA-4A58-4047-8CAC-FE8ADDE7D5AF}"/>
              </a:ext>
            </a:extLst>
          </p:cNvPr>
          <p:cNvCxnSpPr>
            <a:cxnSpLocks/>
          </p:cNvCxnSpPr>
          <p:nvPr/>
        </p:nvCxnSpPr>
        <p:spPr>
          <a:xfrm>
            <a:off x="127649" y="4271694"/>
            <a:ext cx="11689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6FF2A8ED-985D-4C08-87C3-E2DFD3DC3F65}"/>
              </a:ext>
            </a:extLst>
          </p:cNvPr>
          <p:cNvSpPr txBox="1"/>
          <p:nvPr/>
        </p:nvSpPr>
        <p:spPr>
          <a:xfrm>
            <a:off x="2179022" y="1699244"/>
            <a:ext cx="87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3.1</a:t>
            </a:r>
            <a:endParaRPr kumimoji="1" lang="ja-JP" altLang="en-US" sz="2400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38BE0904-D888-40AE-87AD-B20E2B4EFF95}"/>
              </a:ext>
            </a:extLst>
          </p:cNvPr>
          <p:cNvSpPr txBox="1"/>
          <p:nvPr/>
        </p:nvSpPr>
        <p:spPr>
          <a:xfrm>
            <a:off x="2500553" y="2132070"/>
            <a:ext cx="67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4.2</a:t>
            </a:r>
            <a:endParaRPr kumimoji="1" lang="ja-JP" altLang="en-US" sz="2400" dirty="0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E99602A-7C90-45D1-939A-CCC74758EDF7}"/>
              </a:ext>
            </a:extLst>
          </p:cNvPr>
          <p:cNvSpPr txBox="1"/>
          <p:nvPr/>
        </p:nvSpPr>
        <p:spPr>
          <a:xfrm>
            <a:off x="2087770" y="2564892"/>
            <a:ext cx="76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7.0</a:t>
            </a:r>
            <a:endParaRPr kumimoji="1" lang="ja-JP" altLang="en-US" sz="2400" dirty="0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0611BD2E-45A0-4716-9441-EC4F80B8FA43}"/>
              </a:ext>
            </a:extLst>
          </p:cNvPr>
          <p:cNvSpPr txBox="1"/>
          <p:nvPr/>
        </p:nvSpPr>
        <p:spPr>
          <a:xfrm>
            <a:off x="1909730" y="3001893"/>
            <a:ext cx="79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7.9</a:t>
            </a:r>
            <a:endParaRPr kumimoji="1" lang="ja-JP" altLang="en-US" sz="2400" dirty="0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43F1BFF6-6C01-436E-82AA-4F38B09BE8C7}"/>
              </a:ext>
            </a:extLst>
          </p:cNvPr>
          <p:cNvSpPr txBox="1"/>
          <p:nvPr/>
        </p:nvSpPr>
        <p:spPr>
          <a:xfrm>
            <a:off x="1727619" y="3410424"/>
            <a:ext cx="90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8.9</a:t>
            </a:r>
            <a:endParaRPr kumimoji="1" lang="ja-JP" altLang="en-US" sz="2400" dirty="0"/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24945587-B55C-4317-A6F7-34FEE7E69F96}"/>
              </a:ext>
            </a:extLst>
          </p:cNvPr>
          <p:cNvSpPr txBox="1"/>
          <p:nvPr/>
        </p:nvSpPr>
        <p:spPr>
          <a:xfrm>
            <a:off x="2001168" y="3879884"/>
            <a:ext cx="73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7.4</a:t>
            </a:r>
            <a:endParaRPr kumimoji="1" lang="ja-JP" altLang="en-US" sz="2400" dirty="0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545A57A5-BDC6-4CB1-A0E7-C085677678E0}"/>
              </a:ext>
            </a:extLst>
          </p:cNvPr>
          <p:cNvSpPr txBox="1"/>
          <p:nvPr/>
        </p:nvSpPr>
        <p:spPr>
          <a:xfrm>
            <a:off x="1797432" y="4285929"/>
            <a:ext cx="74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8.7</a:t>
            </a:r>
            <a:endParaRPr kumimoji="1" lang="ja-JP" altLang="en-US" dirty="0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7754423F-6280-47B1-B0EA-DD11F521C3A2}"/>
              </a:ext>
            </a:extLst>
          </p:cNvPr>
          <p:cNvSpPr txBox="1"/>
          <p:nvPr/>
        </p:nvSpPr>
        <p:spPr>
          <a:xfrm>
            <a:off x="3797695" y="1686862"/>
            <a:ext cx="95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3.8</a:t>
            </a:r>
            <a:endParaRPr kumimoji="1" lang="ja-JP" altLang="en-US" sz="2400" dirty="0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6B9F892C-1856-4F64-AB6B-A89A2795C624}"/>
              </a:ext>
            </a:extLst>
          </p:cNvPr>
          <p:cNvSpPr txBox="1"/>
          <p:nvPr/>
        </p:nvSpPr>
        <p:spPr>
          <a:xfrm>
            <a:off x="3637818" y="1248415"/>
            <a:ext cx="82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2.8</a:t>
            </a:r>
            <a:endParaRPr kumimoji="1" lang="ja-JP" altLang="en-US" sz="2400" dirty="0"/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89CBFB51-19EF-4809-9741-36BD21DD46E4}"/>
              </a:ext>
            </a:extLst>
          </p:cNvPr>
          <p:cNvSpPr txBox="1"/>
          <p:nvPr/>
        </p:nvSpPr>
        <p:spPr>
          <a:xfrm>
            <a:off x="3518651" y="2155569"/>
            <a:ext cx="94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5.2</a:t>
            </a:r>
            <a:endParaRPr kumimoji="1" lang="ja-JP" altLang="en-US" sz="2400" dirty="0"/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E3D0019D-FA7B-4C00-8083-9DA74169A04E}"/>
              </a:ext>
            </a:extLst>
          </p:cNvPr>
          <p:cNvSpPr txBox="1"/>
          <p:nvPr/>
        </p:nvSpPr>
        <p:spPr>
          <a:xfrm>
            <a:off x="3901320" y="3005090"/>
            <a:ext cx="86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7.9</a:t>
            </a:r>
            <a:endParaRPr kumimoji="1" lang="ja-JP" altLang="en-US" sz="2400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37D4CD20-0F17-4A09-A52E-6CBA96B66F9C}"/>
              </a:ext>
            </a:extLst>
          </p:cNvPr>
          <p:cNvSpPr txBox="1"/>
          <p:nvPr/>
        </p:nvSpPr>
        <p:spPr>
          <a:xfrm>
            <a:off x="3799757" y="2589523"/>
            <a:ext cx="89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7.0</a:t>
            </a:r>
            <a:endParaRPr kumimoji="1" lang="ja-JP" altLang="en-US" sz="2400" dirty="0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52EC480B-83C5-45BB-BD0A-0239C015F909}"/>
              </a:ext>
            </a:extLst>
          </p:cNvPr>
          <p:cNvSpPr txBox="1"/>
          <p:nvPr/>
        </p:nvSpPr>
        <p:spPr>
          <a:xfrm>
            <a:off x="4073775" y="3444974"/>
            <a:ext cx="79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8.8</a:t>
            </a:r>
            <a:endParaRPr kumimoji="1" lang="ja-JP" altLang="en-US" sz="2400" dirty="0"/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8BC2C0D1-6E31-465B-895D-9F8148621112}"/>
              </a:ext>
            </a:extLst>
          </p:cNvPr>
          <p:cNvSpPr txBox="1"/>
          <p:nvPr/>
        </p:nvSpPr>
        <p:spPr>
          <a:xfrm>
            <a:off x="3820148" y="3844629"/>
            <a:ext cx="98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7.1</a:t>
            </a:r>
            <a:endParaRPr kumimoji="1" lang="ja-JP" altLang="en-US" sz="240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E126B5E4-8F39-4199-9E20-419F9B0B4558}"/>
              </a:ext>
            </a:extLst>
          </p:cNvPr>
          <p:cNvSpPr txBox="1"/>
          <p:nvPr/>
        </p:nvSpPr>
        <p:spPr>
          <a:xfrm>
            <a:off x="3971305" y="4296637"/>
            <a:ext cx="91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8.2</a:t>
            </a:r>
            <a:endParaRPr kumimoji="1" lang="ja-JP" altLang="en-US" sz="2400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02213684-DA55-4690-8F5F-CD0945518788}"/>
              </a:ext>
            </a:extLst>
          </p:cNvPr>
          <p:cNvSpPr txBox="1"/>
          <p:nvPr/>
        </p:nvSpPr>
        <p:spPr>
          <a:xfrm>
            <a:off x="2335202" y="818978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男性</a:t>
            </a:r>
            <a:endParaRPr kumimoji="1" lang="ja-JP" altLang="en-US" sz="2400" dirty="0"/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797BA5E3-2559-46B6-A0E0-EC41687A0915}"/>
              </a:ext>
            </a:extLst>
          </p:cNvPr>
          <p:cNvSpPr txBox="1"/>
          <p:nvPr/>
        </p:nvSpPr>
        <p:spPr>
          <a:xfrm>
            <a:off x="3273541" y="818978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女性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87D60652-77D7-413E-B4FE-8D718FC8F2CC}"/>
              </a:ext>
            </a:extLst>
          </p:cNvPr>
          <p:cNvSpPr txBox="1"/>
          <p:nvPr/>
        </p:nvSpPr>
        <p:spPr>
          <a:xfrm>
            <a:off x="5934260" y="1248415"/>
            <a:ext cx="80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4.6</a:t>
            </a:r>
            <a:endParaRPr kumimoji="1" lang="ja-JP" altLang="en-US" sz="2400" dirty="0"/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837E5DDC-5A94-4433-84F9-D51FB315000E}"/>
              </a:ext>
            </a:extLst>
          </p:cNvPr>
          <p:cNvSpPr txBox="1"/>
          <p:nvPr/>
        </p:nvSpPr>
        <p:spPr>
          <a:xfrm>
            <a:off x="5786438" y="1694829"/>
            <a:ext cx="97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5.6</a:t>
            </a:r>
            <a:endParaRPr kumimoji="1" lang="ja-JP" altLang="en-US" sz="2400" dirty="0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4C399DD3-EE01-4141-8D7E-14B1A2182770}"/>
              </a:ext>
            </a:extLst>
          </p:cNvPr>
          <p:cNvSpPr txBox="1"/>
          <p:nvPr/>
        </p:nvSpPr>
        <p:spPr>
          <a:xfrm>
            <a:off x="5492504" y="2148362"/>
            <a:ext cx="1257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7.5</a:t>
            </a:r>
            <a:endParaRPr kumimoji="1" lang="ja-JP" altLang="en-US" sz="2400" dirty="0"/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9424D14C-EE31-4906-8A86-066EF9AA4BA6}"/>
              </a:ext>
            </a:extLst>
          </p:cNvPr>
          <p:cNvSpPr txBox="1"/>
          <p:nvPr/>
        </p:nvSpPr>
        <p:spPr>
          <a:xfrm>
            <a:off x="5660016" y="2581183"/>
            <a:ext cx="111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6.6</a:t>
            </a:r>
            <a:endParaRPr kumimoji="1" lang="ja-JP" altLang="en-US" sz="2400" dirty="0"/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3C87CEEB-0053-4A6C-97BC-7472B68F47E4}"/>
              </a:ext>
            </a:extLst>
          </p:cNvPr>
          <p:cNvSpPr txBox="1"/>
          <p:nvPr/>
        </p:nvSpPr>
        <p:spPr>
          <a:xfrm>
            <a:off x="5675407" y="3018185"/>
            <a:ext cx="1019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6.7</a:t>
            </a:r>
            <a:endParaRPr kumimoji="1" lang="ja-JP" altLang="en-US" sz="2400" dirty="0"/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7CD49A79-08A3-4032-BACE-DF1FF588287B}"/>
              </a:ext>
            </a:extLst>
          </p:cNvPr>
          <p:cNvSpPr txBox="1"/>
          <p:nvPr/>
        </p:nvSpPr>
        <p:spPr>
          <a:xfrm>
            <a:off x="5502083" y="3426716"/>
            <a:ext cx="106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7.3</a:t>
            </a:r>
            <a:endParaRPr kumimoji="1" lang="ja-JP" altLang="en-US" sz="2400" dirty="0"/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CBD9A531-EA3D-435B-A10C-ACC0F7404687}"/>
              </a:ext>
            </a:extLst>
          </p:cNvPr>
          <p:cNvSpPr txBox="1"/>
          <p:nvPr/>
        </p:nvSpPr>
        <p:spPr>
          <a:xfrm>
            <a:off x="5758050" y="3865116"/>
            <a:ext cx="93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5.7</a:t>
            </a:r>
            <a:endParaRPr kumimoji="1" lang="ja-JP" altLang="en-US" sz="2400" dirty="0"/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9A1CF765-4737-493A-8174-B122C2EA9B48}"/>
              </a:ext>
            </a:extLst>
          </p:cNvPr>
          <p:cNvSpPr txBox="1"/>
          <p:nvPr/>
        </p:nvSpPr>
        <p:spPr>
          <a:xfrm>
            <a:off x="5879628" y="4302221"/>
            <a:ext cx="81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4.8</a:t>
            </a:r>
            <a:endParaRPr kumimoji="1" lang="ja-JP" altLang="en-US" sz="2400" dirty="0"/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9C675058-301E-45EF-9FA9-C8B6FDEC08B2}"/>
              </a:ext>
            </a:extLst>
          </p:cNvPr>
          <p:cNvSpPr txBox="1"/>
          <p:nvPr/>
        </p:nvSpPr>
        <p:spPr>
          <a:xfrm>
            <a:off x="7158923" y="1691239"/>
            <a:ext cx="101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6.1</a:t>
            </a:r>
            <a:endParaRPr kumimoji="1" lang="ja-JP" altLang="en-US" sz="2400" dirty="0"/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0D104892-7C2A-4204-929A-D925D3BF5906}"/>
              </a:ext>
            </a:extLst>
          </p:cNvPr>
          <p:cNvSpPr txBox="1"/>
          <p:nvPr/>
        </p:nvSpPr>
        <p:spPr>
          <a:xfrm>
            <a:off x="7289190" y="1248415"/>
            <a:ext cx="97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7.1</a:t>
            </a:r>
            <a:endParaRPr kumimoji="1" lang="ja-JP" altLang="en-US" sz="2400" dirty="0"/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E91A806D-C911-4AA8-92D9-7A60FC4021CC}"/>
              </a:ext>
            </a:extLst>
          </p:cNvPr>
          <p:cNvSpPr txBox="1"/>
          <p:nvPr/>
        </p:nvSpPr>
        <p:spPr>
          <a:xfrm>
            <a:off x="7381040" y="2151155"/>
            <a:ext cx="97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7.6</a:t>
            </a:r>
            <a:endParaRPr kumimoji="1" lang="ja-JP" altLang="en-US" sz="2400" dirty="0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9CD1165A-8A35-4F23-8A46-DC690FA49DFE}"/>
              </a:ext>
            </a:extLst>
          </p:cNvPr>
          <p:cNvSpPr txBox="1"/>
          <p:nvPr/>
        </p:nvSpPr>
        <p:spPr>
          <a:xfrm>
            <a:off x="7192208" y="3000676"/>
            <a:ext cx="106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6.6</a:t>
            </a:r>
            <a:endParaRPr kumimoji="1" lang="ja-JP" altLang="en-US" sz="2400" dirty="0"/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5BFC34E8-C398-4B7D-B6CC-466E28FDBD56}"/>
              </a:ext>
            </a:extLst>
          </p:cNvPr>
          <p:cNvSpPr txBox="1"/>
          <p:nvPr/>
        </p:nvSpPr>
        <p:spPr>
          <a:xfrm>
            <a:off x="7194016" y="2576989"/>
            <a:ext cx="99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6.6</a:t>
            </a:r>
            <a:endParaRPr kumimoji="1" lang="ja-JP" altLang="en-US" sz="2400" dirty="0"/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3E2E4271-4CC5-4F4B-8680-4B3570A04B99}"/>
              </a:ext>
            </a:extLst>
          </p:cNvPr>
          <p:cNvSpPr txBox="1"/>
          <p:nvPr/>
        </p:nvSpPr>
        <p:spPr>
          <a:xfrm>
            <a:off x="7267946" y="3440559"/>
            <a:ext cx="112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7.1</a:t>
            </a:r>
            <a:endParaRPr kumimoji="1" lang="ja-JP" altLang="en-US" sz="2400" dirty="0"/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A7209090-C91B-403A-9B2C-C27AB221315A}"/>
              </a:ext>
            </a:extLst>
          </p:cNvPr>
          <p:cNvSpPr txBox="1"/>
          <p:nvPr/>
        </p:nvSpPr>
        <p:spPr>
          <a:xfrm>
            <a:off x="7023113" y="3840215"/>
            <a:ext cx="124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5.4</a:t>
            </a:r>
            <a:endParaRPr kumimoji="1" lang="ja-JP" altLang="en-US" sz="2400" dirty="0"/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1E3FF2DA-0747-4F89-A528-BE66240EA0BA}"/>
              </a:ext>
            </a:extLst>
          </p:cNvPr>
          <p:cNvSpPr txBox="1"/>
          <p:nvPr/>
        </p:nvSpPr>
        <p:spPr>
          <a:xfrm>
            <a:off x="6901709" y="4292222"/>
            <a:ext cx="12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4.6</a:t>
            </a:r>
            <a:endParaRPr kumimoji="1" lang="ja-JP" altLang="en-US" sz="2400" dirty="0"/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8A591E7C-CB8C-44C0-BF24-CD0D8413F218}"/>
              </a:ext>
            </a:extLst>
          </p:cNvPr>
          <p:cNvSpPr txBox="1"/>
          <p:nvPr/>
        </p:nvSpPr>
        <p:spPr>
          <a:xfrm>
            <a:off x="8659586" y="1248415"/>
            <a:ext cx="92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7.8</a:t>
            </a:r>
            <a:endParaRPr kumimoji="1" lang="ja-JP" altLang="en-US" sz="2400" dirty="0"/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86FEEB26-214C-47C2-B058-542C764C5134}"/>
              </a:ext>
            </a:extLst>
          </p:cNvPr>
          <p:cNvSpPr txBox="1"/>
          <p:nvPr/>
        </p:nvSpPr>
        <p:spPr>
          <a:xfrm>
            <a:off x="8722781" y="1699818"/>
            <a:ext cx="101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7.0</a:t>
            </a:r>
            <a:endParaRPr kumimoji="1" lang="ja-JP" altLang="en-US" sz="2400" dirty="0"/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1284A865-0C97-4FDE-BAE7-F5C49B5A881E}"/>
              </a:ext>
            </a:extLst>
          </p:cNvPr>
          <p:cNvSpPr txBox="1"/>
          <p:nvPr/>
        </p:nvSpPr>
        <p:spPr>
          <a:xfrm>
            <a:off x="8850874" y="2170934"/>
            <a:ext cx="97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6.1</a:t>
            </a:r>
            <a:endParaRPr kumimoji="1" lang="ja-JP" altLang="en-US" sz="2400" dirty="0"/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B8665646-A191-4529-8A4D-E1B8601E0266}"/>
              </a:ext>
            </a:extLst>
          </p:cNvPr>
          <p:cNvSpPr txBox="1"/>
          <p:nvPr/>
        </p:nvSpPr>
        <p:spPr>
          <a:xfrm>
            <a:off x="8649112" y="2583050"/>
            <a:ext cx="98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7.4</a:t>
            </a:r>
            <a:endParaRPr kumimoji="1" lang="ja-JP" altLang="en-US" sz="2400" dirty="0"/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6ABF1C4C-86C4-446F-8E4A-720525C5FE44}"/>
              </a:ext>
            </a:extLst>
          </p:cNvPr>
          <p:cNvSpPr txBox="1"/>
          <p:nvPr/>
        </p:nvSpPr>
        <p:spPr>
          <a:xfrm>
            <a:off x="8822765" y="3020051"/>
            <a:ext cx="106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6.3</a:t>
            </a:r>
            <a:endParaRPr kumimoji="1" lang="ja-JP" altLang="en-US" sz="2400" dirty="0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86544425-6BE6-4890-A102-119F2AFBA1BE}"/>
              </a:ext>
            </a:extLst>
          </p:cNvPr>
          <p:cNvSpPr txBox="1"/>
          <p:nvPr/>
        </p:nvSpPr>
        <p:spPr>
          <a:xfrm>
            <a:off x="9009926" y="3449288"/>
            <a:ext cx="89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5.1</a:t>
            </a:r>
            <a:endParaRPr kumimoji="1" lang="ja-JP" altLang="en-US" sz="2400" dirty="0"/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32D14FAF-9F72-472C-A6C7-D687C7B5B832}"/>
              </a:ext>
            </a:extLst>
          </p:cNvPr>
          <p:cNvSpPr txBox="1"/>
          <p:nvPr/>
        </p:nvSpPr>
        <p:spPr>
          <a:xfrm>
            <a:off x="9081253" y="3887689"/>
            <a:ext cx="80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4.7</a:t>
            </a:r>
            <a:endParaRPr kumimoji="1" lang="ja-JP" altLang="en-US" sz="2400" dirty="0"/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3EB4F253-F233-42C0-A86E-FB491AF886B1}"/>
              </a:ext>
            </a:extLst>
          </p:cNvPr>
          <p:cNvSpPr txBox="1"/>
          <p:nvPr/>
        </p:nvSpPr>
        <p:spPr>
          <a:xfrm>
            <a:off x="9167656" y="4324793"/>
            <a:ext cx="71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4.2</a:t>
            </a:r>
            <a:endParaRPr kumimoji="1" lang="ja-JP" altLang="en-US" sz="2400" dirty="0"/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C85B52FC-5950-469C-BCAC-ADC1C7C24C06}"/>
              </a:ext>
            </a:extLst>
          </p:cNvPr>
          <p:cNvSpPr txBox="1"/>
          <p:nvPr/>
        </p:nvSpPr>
        <p:spPr>
          <a:xfrm>
            <a:off x="10464548" y="1678644"/>
            <a:ext cx="71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7.4</a:t>
            </a:r>
            <a:endParaRPr kumimoji="1" lang="ja-JP" altLang="en-US" sz="2400" dirty="0"/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24917FE8-8963-48C5-A3A1-9DED01DFF31A}"/>
              </a:ext>
            </a:extLst>
          </p:cNvPr>
          <p:cNvSpPr txBox="1"/>
          <p:nvPr/>
        </p:nvSpPr>
        <p:spPr>
          <a:xfrm>
            <a:off x="10928915" y="1248415"/>
            <a:ext cx="89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11.2</a:t>
            </a:r>
            <a:endParaRPr kumimoji="1" lang="ja-JP" altLang="en-US" sz="2400" dirty="0"/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8EBD494E-F7DA-4119-84E8-FC066F04175E}"/>
              </a:ext>
            </a:extLst>
          </p:cNvPr>
          <p:cNvSpPr txBox="1"/>
          <p:nvPr/>
        </p:nvSpPr>
        <p:spPr>
          <a:xfrm>
            <a:off x="10247050" y="2164935"/>
            <a:ext cx="71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6.1</a:t>
            </a:r>
            <a:endParaRPr kumimoji="1" lang="ja-JP" altLang="en-US" sz="2400" dirty="0"/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131DA69F-0CC0-4F5F-A4C9-0875BD0FC5B4}"/>
              </a:ext>
            </a:extLst>
          </p:cNvPr>
          <p:cNvSpPr txBox="1"/>
          <p:nvPr/>
        </p:nvSpPr>
        <p:spPr>
          <a:xfrm>
            <a:off x="10269234" y="2993750"/>
            <a:ext cx="71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6.1</a:t>
            </a:r>
            <a:endParaRPr kumimoji="1" lang="ja-JP" altLang="en-US" sz="2400" dirty="0"/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0CFEFB9A-F6C3-4916-A885-58FC6E148BAF}"/>
              </a:ext>
            </a:extLst>
          </p:cNvPr>
          <p:cNvSpPr txBox="1"/>
          <p:nvPr/>
        </p:nvSpPr>
        <p:spPr>
          <a:xfrm>
            <a:off x="10429301" y="2570063"/>
            <a:ext cx="71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7.2</a:t>
            </a:r>
            <a:endParaRPr kumimoji="1" lang="ja-JP" altLang="en-US" sz="2400" dirty="0"/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E99C4784-CD84-4E02-8B59-E99D27DEA0DD}"/>
              </a:ext>
            </a:extLst>
          </p:cNvPr>
          <p:cNvSpPr txBox="1"/>
          <p:nvPr/>
        </p:nvSpPr>
        <p:spPr>
          <a:xfrm>
            <a:off x="10046036" y="3454340"/>
            <a:ext cx="71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4.9</a:t>
            </a:r>
            <a:endParaRPr kumimoji="1" lang="ja-JP" altLang="en-US" sz="2400" dirty="0"/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009ACA58-4C4D-49AA-80BA-E8369A82F62F}"/>
              </a:ext>
            </a:extLst>
          </p:cNvPr>
          <p:cNvSpPr txBox="1"/>
          <p:nvPr/>
        </p:nvSpPr>
        <p:spPr>
          <a:xfrm>
            <a:off x="10003420" y="3853995"/>
            <a:ext cx="71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4.5</a:t>
            </a:r>
            <a:endParaRPr kumimoji="1" lang="ja-JP" altLang="en-US" sz="2400" dirty="0"/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9F582B43-AB30-4F17-9E3A-F2157AE57475}"/>
              </a:ext>
            </a:extLst>
          </p:cNvPr>
          <p:cNvSpPr txBox="1"/>
          <p:nvPr/>
        </p:nvSpPr>
        <p:spPr>
          <a:xfrm>
            <a:off x="9943562" y="4306003"/>
            <a:ext cx="71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4.0</a:t>
            </a:r>
            <a:endParaRPr kumimoji="1" lang="ja-JP" altLang="en-US" sz="2400" dirty="0"/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E9D79C52-6C84-4210-9112-F368D74CD21B}"/>
              </a:ext>
            </a:extLst>
          </p:cNvPr>
          <p:cNvSpPr txBox="1"/>
          <p:nvPr/>
        </p:nvSpPr>
        <p:spPr>
          <a:xfrm>
            <a:off x="2737391" y="4692659"/>
            <a:ext cx="133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0</a:t>
            </a:r>
          </a:p>
          <a:p>
            <a:r>
              <a:rPr lang="ja-JP" altLang="en-US" sz="2400" dirty="0"/>
              <a:t>（％）</a:t>
            </a:r>
            <a:endParaRPr lang="en-US" altLang="ja-JP" sz="2400" dirty="0"/>
          </a:p>
          <a:p>
            <a:r>
              <a:rPr kumimoji="1" lang="en-US" altLang="ja-JP" sz="2400" dirty="0"/>
              <a:t>1975</a:t>
            </a:r>
            <a:r>
              <a:rPr kumimoji="1" lang="ja-JP" altLang="en-US" sz="2400" dirty="0"/>
              <a:t>年</a:t>
            </a:r>
            <a:endParaRPr kumimoji="1" lang="ja-JP" altLang="en-US" dirty="0"/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702EE135-B4C2-4CA8-8AF2-47787839A5CE}"/>
              </a:ext>
            </a:extLst>
          </p:cNvPr>
          <p:cNvSpPr txBox="1"/>
          <p:nvPr/>
        </p:nvSpPr>
        <p:spPr>
          <a:xfrm>
            <a:off x="6224814" y="4676471"/>
            <a:ext cx="133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0</a:t>
            </a:r>
          </a:p>
          <a:p>
            <a:r>
              <a:rPr lang="ja-JP" altLang="en-US" sz="2400" dirty="0"/>
              <a:t>（％）</a:t>
            </a:r>
            <a:endParaRPr lang="en-US" altLang="ja-JP" sz="2400" dirty="0"/>
          </a:p>
          <a:p>
            <a:r>
              <a:rPr lang="en-US" altLang="ja-JP" sz="2400" dirty="0"/>
              <a:t>2000</a:t>
            </a:r>
            <a:r>
              <a:rPr kumimoji="1" lang="ja-JP" altLang="en-US" sz="2400" dirty="0"/>
              <a:t>年</a:t>
            </a:r>
            <a:endParaRPr kumimoji="1" lang="ja-JP" altLang="en-US" dirty="0"/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31046A12-5747-4805-93BE-2EC3DBCF1C2F}"/>
              </a:ext>
            </a:extLst>
          </p:cNvPr>
          <p:cNvSpPr txBox="1"/>
          <p:nvPr/>
        </p:nvSpPr>
        <p:spPr>
          <a:xfrm>
            <a:off x="9365465" y="4683867"/>
            <a:ext cx="133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0</a:t>
            </a:r>
          </a:p>
          <a:p>
            <a:r>
              <a:rPr lang="ja-JP" altLang="en-US" sz="2400" dirty="0"/>
              <a:t>（％）</a:t>
            </a:r>
            <a:endParaRPr lang="en-US" altLang="ja-JP" sz="2400" dirty="0"/>
          </a:p>
          <a:p>
            <a:r>
              <a:rPr kumimoji="1" lang="en-US" altLang="ja-JP" sz="2400" dirty="0"/>
              <a:t>2015</a:t>
            </a:r>
            <a:r>
              <a:rPr kumimoji="1" lang="ja-JP" altLang="en-US" sz="2400" dirty="0"/>
              <a:t>年</a:t>
            </a:r>
            <a:endParaRPr kumimoji="1" lang="ja-JP" altLang="en-US" dirty="0"/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007034AE-23BC-4BB8-81EE-41BA31CFAD60}"/>
              </a:ext>
            </a:extLst>
          </p:cNvPr>
          <p:cNvSpPr txBox="1"/>
          <p:nvPr/>
        </p:nvSpPr>
        <p:spPr>
          <a:xfrm>
            <a:off x="4576225" y="5735012"/>
            <a:ext cx="118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25</a:t>
            </a:r>
            <a:r>
              <a:rPr lang="ja-JP" altLang="en-US" sz="2400" b="1" dirty="0"/>
              <a:t>年</a:t>
            </a:r>
            <a:endParaRPr kumimoji="1" lang="ja-JP" altLang="en-US" sz="2400" b="1" dirty="0"/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274933BA-540C-474E-8B03-620B79CE6D52}"/>
              </a:ext>
            </a:extLst>
          </p:cNvPr>
          <p:cNvSpPr txBox="1"/>
          <p:nvPr/>
        </p:nvSpPr>
        <p:spPr>
          <a:xfrm>
            <a:off x="8050223" y="5653363"/>
            <a:ext cx="118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15</a:t>
            </a:r>
            <a:r>
              <a:rPr lang="ja-JP" altLang="en-US" sz="2400" b="1" dirty="0"/>
              <a:t>年</a:t>
            </a:r>
            <a:endParaRPr kumimoji="1" lang="ja-JP" altLang="en-US" sz="2400" b="1" dirty="0"/>
          </a:p>
        </p:txBody>
      </p:sp>
      <p:cxnSp>
        <p:nvCxnSpPr>
          <p:cNvPr id="233" name="直線矢印コネクタ 232">
            <a:extLst>
              <a:ext uri="{FF2B5EF4-FFF2-40B4-BE49-F238E27FC236}">
                <a16:creationId xmlns:a16="http://schemas.microsoft.com/office/drawing/2014/main" id="{D7AD8C84-2C64-4416-80C0-2E3584B84E88}"/>
              </a:ext>
            </a:extLst>
          </p:cNvPr>
          <p:cNvCxnSpPr/>
          <p:nvPr/>
        </p:nvCxnSpPr>
        <p:spPr>
          <a:xfrm>
            <a:off x="3927909" y="5587705"/>
            <a:ext cx="217181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矢印コネクタ 233">
            <a:extLst>
              <a:ext uri="{FF2B5EF4-FFF2-40B4-BE49-F238E27FC236}">
                <a16:creationId xmlns:a16="http://schemas.microsoft.com/office/drawing/2014/main" id="{87C1C488-28D4-420C-989A-4018107A2D51}"/>
              </a:ext>
            </a:extLst>
          </p:cNvPr>
          <p:cNvCxnSpPr>
            <a:cxnSpLocks/>
          </p:cNvCxnSpPr>
          <p:nvPr/>
        </p:nvCxnSpPr>
        <p:spPr>
          <a:xfrm>
            <a:off x="7475906" y="5587705"/>
            <a:ext cx="172711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F2909BB0-A21F-4FAB-A1BA-9847EFDB577F}"/>
              </a:ext>
            </a:extLst>
          </p:cNvPr>
          <p:cNvSpPr txBox="1"/>
          <p:nvPr/>
        </p:nvSpPr>
        <p:spPr>
          <a:xfrm>
            <a:off x="5782115" y="818978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男性</a:t>
            </a:r>
            <a:endParaRPr kumimoji="1" lang="ja-JP" altLang="en-US" sz="2400" dirty="0"/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8F5B72A5-BDBA-4C14-A834-65C3360F13A4}"/>
              </a:ext>
            </a:extLst>
          </p:cNvPr>
          <p:cNvSpPr txBox="1"/>
          <p:nvPr/>
        </p:nvSpPr>
        <p:spPr>
          <a:xfrm>
            <a:off x="6720454" y="818978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女性</a:t>
            </a: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9C1B9F00-44E3-4787-AEB6-25185CD2E81B}"/>
              </a:ext>
            </a:extLst>
          </p:cNvPr>
          <p:cNvSpPr txBox="1"/>
          <p:nvPr/>
        </p:nvSpPr>
        <p:spPr>
          <a:xfrm>
            <a:off x="8977732" y="818978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男性</a:t>
            </a:r>
            <a:endParaRPr kumimoji="1" lang="ja-JP" altLang="en-US" sz="2400" dirty="0"/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FDF1BD7B-BE48-4842-9C85-D0B516B62350}"/>
              </a:ext>
            </a:extLst>
          </p:cNvPr>
          <p:cNvSpPr txBox="1"/>
          <p:nvPr/>
        </p:nvSpPr>
        <p:spPr>
          <a:xfrm>
            <a:off x="9916071" y="818978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女性</a:t>
            </a:r>
          </a:p>
        </p:txBody>
      </p:sp>
      <p:sp>
        <p:nvSpPr>
          <p:cNvPr id="247" name="正方形/長方形 246">
            <a:extLst>
              <a:ext uri="{FF2B5EF4-FFF2-40B4-BE49-F238E27FC236}">
                <a16:creationId xmlns:a16="http://schemas.microsoft.com/office/drawing/2014/main" id="{ECBF1B02-8793-4048-A548-40200E819943}"/>
              </a:ext>
            </a:extLst>
          </p:cNvPr>
          <p:cNvSpPr/>
          <p:nvPr/>
        </p:nvSpPr>
        <p:spPr>
          <a:xfrm>
            <a:off x="5485153" y="1248415"/>
            <a:ext cx="2269907" cy="33623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楕円 224">
            <a:extLst>
              <a:ext uri="{FF2B5EF4-FFF2-40B4-BE49-F238E27FC236}">
                <a16:creationId xmlns:a16="http://schemas.microsoft.com/office/drawing/2014/main" id="{868A9801-4A57-4D16-B8EB-97CCB5EC5CDA}"/>
              </a:ext>
            </a:extLst>
          </p:cNvPr>
          <p:cNvSpPr/>
          <p:nvPr/>
        </p:nvSpPr>
        <p:spPr>
          <a:xfrm>
            <a:off x="1574774" y="2975513"/>
            <a:ext cx="3336970" cy="1851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0BFA4FA6-939B-4244-9AE4-7EAF4A35B82F}"/>
              </a:ext>
            </a:extLst>
          </p:cNvPr>
          <p:cNvSpPr/>
          <p:nvPr/>
        </p:nvSpPr>
        <p:spPr>
          <a:xfrm>
            <a:off x="8216002" y="1184249"/>
            <a:ext cx="3336970" cy="1851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楕円 229">
            <a:extLst>
              <a:ext uri="{FF2B5EF4-FFF2-40B4-BE49-F238E27FC236}">
                <a16:creationId xmlns:a16="http://schemas.microsoft.com/office/drawing/2014/main" id="{86B53271-49DB-4B56-A498-05A1659516DD}"/>
              </a:ext>
            </a:extLst>
          </p:cNvPr>
          <p:cNvSpPr/>
          <p:nvPr/>
        </p:nvSpPr>
        <p:spPr>
          <a:xfrm>
            <a:off x="8783907" y="3017035"/>
            <a:ext cx="2057788" cy="17506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楕円 234">
            <a:extLst>
              <a:ext uri="{FF2B5EF4-FFF2-40B4-BE49-F238E27FC236}">
                <a16:creationId xmlns:a16="http://schemas.microsoft.com/office/drawing/2014/main" id="{5D1643E2-290A-4E4D-8434-DB2D591CA95B}"/>
              </a:ext>
            </a:extLst>
          </p:cNvPr>
          <p:cNvSpPr/>
          <p:nvPr/>
        </p:nvSpPr>
        <p:spPr>
          <a:xfrm>
            <a:off x="2227755" y="1261869"/>
            <a:ext cx="2057788" cy="17506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8" name="直線矢印コネクタ 237">
            <a:extLst>
              <a:ext uri="{FF2B5EF4-FFF2-40B4-BE49-F238E27FC236}">
                <a16:creationId xmlns:a16="http://schemas.microsoft.com/office/drawing/2014/main" id="{32E03D10-9465-4F4B-B57C-60D87D670BA6}"/>
              </a:ext>
            </a:extLst>
          </p:cNvPr>
          <p:cNvCxnSpPr>
            <a:cxnSpLocks/>
          </p:cNvCxnSpPr>
          <p:nvPr/>
        </p:nvCxnSpPr>
        <p:spPr>
          <a:xfrm>
            <a:off x="4955704" y="3901104"/>
            <a:ext cx="3670154" cy="984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74">
            <a:extLst>
              <a:ext uri="{FF2B5EF4-FFF2-40B4-BE49-F238E27FC236}">
                <a16:creationId xmlns:a16="http://schemas.microsoft.com/office/drawing/2014/main" id="{53D5BCD8-DDBA-4AFA-B3A7-1AEF43423C12}"/>
              </a:ext>
            </a:extLst>
          </p:cNvPr>
          <p:cNvCxnSpPr>
            <a:cxnSpLocks/>
          </p:cNvCxnSpPr>
          <p:nvPr/>
        </p:nvCxnSpPr>
        <p:spPr>
          <a:xfrm>
            <a:off x="4404199" y="2119406"/>
            <a:ext cx="3670154" cy="984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矢印コネクタ 176">
            <a:extLst>
              <a:ext uri="{FF2B5EF4-FFF2-40B4-BE49-F238E27FC236}">
                <a16:creationId xmlns:a16="http://schemas.microsoft.com/office/drawing/2014/main" id="{B2624BCA-773C-4BEA-841E-6C9693F734A7}"/>
              </a:ext>
            </a:extLst>
          </p:cNvPr>
          <p:cNvCxnSpPr>
            <a:cxnSpLocks/>
          </p:cNvCxnSpPr>
          <p:nvPr/>
        </p:nvCxnSpPr>
        <p:spPr>
          <a:xfrm>
            <a:off x="3901320" y="5126701"/>
            <a:ext cx="5341342" cy="1147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32352985-16E9-4E31-B796-97E78EF750C5}"/>
              </a:ext>
            </a:extLst>
          </p:cNvPr>
          <p:cNvSpPr txBox="1"/>
          <p:nvPr/>
        </p:nvSpPr>
        <p:spPr>
          <a:xfrm>
            <a:off x="6156131" y="4826695"/>
            <a:ext cx="1284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40</a:t>
            </a:r>
            <a:r>
              <a:rPr kumimoji="1" lang="ja-JP" altLang="en-US" sz="4000" b="1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8711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89" grpId="0"/>
      <p:bldP spid="114" grpId="0"/>
      <p:bldP spid="116" grpId="0"/>
      <p:bldP spid="118" grpId="0"/>
      <p:bldP spid="120" grpId="0"/>
      <p:bldP spid="122" grpId="0"/>
      <p:bldP spid="124" grpId="0"/>
      <p:bldP spid="126" grpId="0"/>
      <p:bldP spid="128" grpId="0"/>
      <p:bldP spid="130" grpId="0"/>
      <p:bldP spid="132" grpId="0"/>
      <p:bldP spid="134" grpId="0"/>
      <p:bldP spid="136" grpId="0"/>
      <p:bldP spid="138" grpId="0"/>
      <p:bldP spid="140" grpId="0"/>
      <p:bldP spid="142" grpId="0"/>
      <p:bldP spid="148" grpId="0"/>
      <p:bldP spid="150" grpId="0"/>
      <p:bldP spid="152" grpId="0"/>
      <p:bldP spid="154" grpId="0"/>
      <p:bldP spid="156" grpId="0"/>
      <p:bldP spid="158" grpId="0"/>
      <p:bldP spid="160" grpId="0"/>
      <p:bldP spid="162" grpId="0"/>
      <p:bldP spid="164" grpId="0"/>
      <p:bldP spid="166" grpId="0"/>
      <p:bldP spid="168" grpId="0"/>
      <p:bldP spid="170" grpId="0"/>
      <p:bldP spid="172" grpId="0"/>
      <p:bldP spid="174" grpId="0"/>
      <p:bldP spid="176" grpId="0"/>
      <p:bldP spid="178" grpId="0"/>
      <p:bldP spid="180" grpId="0"/>
      <p:bldP spid="182" grpId="0"/>
      <p:bldP spid="184" grpId="0"/>
      <p:bldP spid="186" grpId="0"/>
      <p:bldP spid="188" grpId="0"/>
      <p:bldP spid="190" grpId="0"/>
      <p:bldP spid="192" grpId="0"/>
      <p:bldP spid="194" grpId="0"/>
      <p:bldP spid="196" grpId="0"/>
      <p:bldP spid="198" grpId="0"/>
      <p:bldP spid="200" grpId="0"/>
      <p:bldP spid="202" grpId="0"/>
      <p:bldP spid="204" grpId="0"/>
      <p:bldP spid="206" grpId="0"/>
      <p:bldP spid="208" grpId="0"/>
      <p:bldP spid="210" grpId="0"/>
      <p:bldP spid="220" grpId="0"/>
      <p:bldP spid="224" grpId="0"/>
      <p:bldP spid="226" grpId="0"/>
      <p:bldP spid="229" grpId="0"/>
      <p:bldP spid="231" grpId="0"/>
      <p:bldP spid="247" grpId="0" animBg="1"/>
      <p:bldP spid="225" grpId="0" animBg="1"/>
      <p:bldP spid="228" grpId="0" animBg="1"/>
      <p:bldP spid="230" grpId="0" animBg="1"/>
      <p:bldP spid="235" grpId="0" animBg="1"/>
      <p:bldP spid="2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BC44935-0340-4B68-A317-02219A6BE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6" y="177953"/>
            <a:ext cx="9599409" cy="6455603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 flipV="1">
            <a:off x="4150620" y="2928070"/>
            <a:ext cx="617324" cy="7885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9784080" y="1541417"/>
            <a:ext cx="1776549" cy="705394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9784080" y="827314"/>
            <a:ext cx="1867989" cy="553539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0587446" y="30385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増える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650583" y="224681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減る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935947" y="2293711"/>
            <a:ext cx="631622" cy="4886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3304903" y="3894617"/>
            <a:ext cx="666206" cy="10300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cxnSpLocks/>
          </p:cNvCxnSpPr>
          <p:nvPr/>
        </p:nvCxnSpPr>
        <p:spPr>
          <a:xfrm flipV="1">
            <a:off x="7394331" y="1275431"/>
            <a:ext cx="536331" cy="1230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8899125" y="1201785"/>
            <a:ext cx="623698" cy="1790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5683822" y="1815736"/>
            <a:ext cx="685506" cy="3900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cxnSpLocks/>
          </p:cNvCxnSpPr>
          <p:nvPr/>
        </p:nvCxnSpPr>
        <p:spPr>
          <a:xfrm flipV="1">
            <a:off x="6559062" y="1473866"/>
            <a:ext cx="582788" cy="2582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cxnSpLocks/>
          </p:cNvCxnSpPr>
          <p:nvPr/>
        </p:nvCxnSpPr>
        <p:spPr>
          <a:xfrm flipV="1">
            <a:off x="8134117" y="1174966"/>
            <a:ext cx="561554" cy="560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4DE248A-5111-4D79-9505-835A0143F61D}"/>
              </a:ext>
            </a:extLst>
          </p:cNvPr>
          <p:cNvCxnSpPr>
            <a:cxnSpLocks/>
          </p:cNvCxnSpPr>
          <p:nvPr/>
        </p:nvCxnSpPr>
        <p:spPr>
          <a:xfrm flipV="1">
            <a:off x="9787902" y="1433605"/>
            <a:ext cx="1864167" cy="19202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BE82F8-C287-40EA-A873-E48A830BB7AB}"/>
              </a:ext>
            </a:extLst>
          </p:cNvPr>
          <p:cNvSpPr txBox="1"/>
          <p:nvPr/>
        </p:nvSpPr>
        <p:spPr>
          <a:xfrm>
            <a:off x="10349671" y="132382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変わらない</a:t>
            </a:r>
          </a:p>
        </p:txBody>
      </p:sp>
    </p:spTree>
    <p:extLst>
      <p:ext uri="{BB962C8B-B14F-4D97-AF65-F5344CB8AC3E}">
        <p14:creationId xmlns:p14="http://schemas.microsoft.com/office/powerpoint/2010/main" val="13616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710507E0-8A7F-4863-AA96-ADDCE15EC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7" y="161405"/>
            <a:ext cx="11777973" cy="3645823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D835E16C-0917-41FE-8E84-1F67C7D76079}"/>
              </a:ext>
            </a:extLst>
          </p:cNvPr>
          <p:cNvSpPr/>
          <p:nvPr/>
        </p:nvSpPr>
        <p:spPr>
          <a:xfrm>
            <a:off x="430307" y="1000463"/>
            <a:ext cx="6102044" cy="188258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D61AC9C-8EEE-46FF-A50A-8D8D633E9B44}"/>
              </a:ext>
            </a:extLst>
          </p:cNvPr>
          <p:cNvSpPr/>
          <p:nvPr/>
        </p:nvSpPr>
        <p:spPr>
          <a:xfrm>
            <a:off x="6617855" y="1011221"/>
            <a:ext cx="5220000" cy="188258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69685A3-C983-4EBC-8C61-D3CDB2159F93}"/>
              </a:ext>
            </a:extLst>
          </p:cNvPr>
          <p:cNvSpPr txBox="1"/>
          <p:nvPr/>
        </p:nvSpPr>
        <p:spPr>
          <a:xfrm>
            <a:off x="2459440" y="1316839"/>
            <a:ext cx="207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</a:t>
            </a:r>
            <a:r>
              <a:rPr kumimoji="1" lang="ja-JP" altLang="en-US" sz="3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都道府県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0DE2FCF-C3F5-4939-AA92-E92BA64F987D}"/>
              </a:ext>
            </a:extLst>
          </p:cNvPr>
          <p:cNvSpPr txBox="1"/>
          <p:nvPr/>
        </p:nvSpPr>
        <p:spPr>
          <a:xfrm>
            <a:off x="8443351" y="1201417"/>
            <a:ext cx="151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38</a:t>
            </a:r>
            <a:r>
              <a:rPr kumimoji="1" lang="ja-JP" altLang="en-US" sz="3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府県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A0656A8-B838-4AD8-A9FF-F9F4D4D62A18}"/>
              </a:ext>
            </a:extLst>
          </p:cNvPr>
          <p:cNvSpPr txBox="1"/>
          <p:nvPr/>
        </p:nvSpPr>
        <p:spPr>
          <a:xfrm>
            <a:off x="2852344" y="1984316"/>
            <a:ext cx="139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53.9%</a:t>
            </a:r>
            <a:endParaRPr kumimoji="1" lang="ja-JP" altLang="en-US" sz="32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AB479EF-919F-4D21-96BF-4BDB1C757881}"/>
              </a:ext>
            </a:extLst>
          </p:cNvPr>
          <p:cNvSpPr txBox="1"/>
          <p:nvPr/>
        </p:nvSpPr>
        <p:spPr>
          <a:xfrm>
            <a:off x="8544014" y="2014531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46.1%</a:t>
            </a:r>
            <a:endParaRPr kumimoji="1" lang="ja-JP" altLang="en-US" sz="32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56168CD6-0C96-47B6-A55E-D2879C33AB81}"/>
              </a:ext>
            </a:extLst>
          </p:cNvPr>
          <p:cNvSpPr/>
          <p:nvPr/>
        </p:nvSpPr>
        <p:spPr>
          <a:xfrm>
            <a:off x="491055" y="3135127"/>
            <a:ext cx="1064385" cy="246187"/>
          </a:xfrm>
          <a:prstGeom prst="rightArrow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9D9D2923-A3F5-4712-848D-F3DDE00F45FA}"/>
              </a:ext>
            </a:extLst>
          </p:cNvPr>
          <p:cNvSpPr/>
          <p:nvPr/>
        </p:nvSpPr>
        <p:spPr>
          <a:xfrm>
            <a:off x="483059" y="3895232"/>
            <a:ext cx="2737130" cy="224188"/>
          </a:xfrm>
          <a:prstGeom prst="rightArrow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EF95CDB-6896-44C8-97FB-E604AB0ABF38}"/>
              </a:ext>
            </a:extLst>
          </p:cNvPr>
          <p:cNvCxnSpPr/>
          <p:nvPr/>
        </p:nvCxnSpPr>
        <p:spPr>
          <a:xfrm>
            <a:off x="456683" y="923192"/>
            <a:ext cx="0" cy="5310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AB17323-A026-4C45-9C33-0925F98D5A65}"/>
              </a:ext>
            </a:extLst>
          </p:cNvPr>
          <p:cNvSpPr/>
          <p:nvPr/>
        </p:nvSpPr>
        <p:spPr>
          <a:xfrm>
            <a:off x="3308319" y="3895232"/>
            <a:ext cx="2787681" cy="224188"/>
          </a:xfrm>
          <a:prstGeom prst="rightArrow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2B7720F5-5B84-4288-A6DF-F05513F5A17A}"/>
              </a:ext>
            </a:extLst>
          </p:cNvPr>
          <p:cNvSpPr/>
          <p:nvPr/>
        </p:nvSpPr>
        <p:spPr>
          <a:xfrm>
            <a:off x="6192712" y="3887422"/>
            <a:ext cx="2737130" cy="224188"/>
          </a:xfrm>
          <a:prstGeom prst="rightArrow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A77336B9-A6CA-49BF-97E1-28549D06DE91}"/>
              </a:ext>
            </a:extLst>
          </p:cNvPr>
          <p:cNvSpPr/>
          <p:nvPr/>
        </p:nvSpPr>
        <p:spPr>
          <a:xfrm>
            <a:off x="9006768" y="3873030"/>
            <a:ext cx="2766128" cy="224188"/>
          </a:xfrm>
          <a:prstGeom prst="rightArrow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C50CF1C-B79A-4081-8593-15C4541B0660}"/>
              </a:ext>
            </a:extLst>
          </p:cNvPr>
          <p:cNvCxnSpPr/>
          <p:nvPr/>
        </p:nvCxnSpPr>
        <p:spPr>
          <a:xfrm>
            <a:off x="1635366" y="2893809"/>
            <a:ext cx="0" cy="7725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254A2D90-F548-404D-A6AB-CC16B1A3B2D8}"/>
              </a:ext>
            </a:extLst>
          </p:cNvPr>
          <p:cNvCxnSpPr>
            <a:cxnSpLocks/>
          </p:cNvCxnSpPr>
          <p:nvPr/>
        </p:nvCxnSpPr>
        <p:spPr>
          <a:xfrm>
            <a:off x="3258285" y="2883051"/>
            <a:ext cx="0" cy="1557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4AC9A27C-A4FE-40B8-ACC3-F50D47DED961}"/>
              </a:ext>
            </a:extLst>
          </p:cNvPr>
          <p:cNvCxnSpPr>
            <a:cxnSpLocks/>
          </p:cNvCxnSpPr>
          <p:nvPr/>
        </p:nvCxnSpPr>
        <p:spPr>
          <a:xfrm>
            <a:off x="6169131" y="2893809"/>
            <a:ext cx="0" cy="35597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矢印: 右 23">
            <a:extLst>
              <a:ext uri="{FF2B5EF4-FFF2-40B4-BE49-F238E27FC236}">
                <a16:creationId xmlns:a16="http://schemas.microsoft.com/office/drawing/2014/main" id="{ABD99E57-E370-4736-8182-50538F153224}"/>
              </a:ext>
            </a:extLst>
          </p:cNvPr>
          <p:cNvSpPr/>
          <p:nvPr/>
        </p:nvSpPr>
        <p:spPr>
          <a:xfrm>
            <a:off x="483059" y="4830415"/>
            <a:ext cx="5612941" cy="295770"/>
          </a:xfrm>
          <a:prstGeom prst="rightArrow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F1F7FB77-BE54-4CE2-AB4C-2DDC57A7043F}"/>
              </a:ext>
            </a:extLst>
          </p:cNvPr>
          <p:cNvSpPr/>
          <p:nvPr/>
        </p:nvSpPr>
        <p:spPr>
          <a:xfrm>
            <a:off x="6189511" y="4819657"/>
            <a:ext cx="5612941" cy="295770"/>
          </a:xfrm>
          <a:prstGeom prst="rightArrow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8D52828C-1F26-4261-B43F-A38F27132800}"/>
              </a:ext>
            </a:extLst>
          </p:cNvPr>
          <p:cNvGrpSpPr/>
          <p:nvPr/>
        </p:nvGrpSpPr>
        <p:grpSpPr>
          <a:xfrm>
            <a:off x="2992199" y="3981541"/>
            <a:ext cx="366613" cy="861210"/>
            <a:chOff x="2967293" y="3052191"/>
            <a:chExt cx="366613" cy="861210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6AF1930-CDDB-4A9E-ACC9-0C30230ED007}"/>
                </a:ext>
              </a:extLst>
            </p:cNvPr>
            <p:cNvSpPr txBox="1"/>
            <p:nvPr/>
          </p:nvSpPr>
          <p:spPr>
            <a:xfrm>
              <a:off x="2969704" y="305219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endPara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E28C4E00-2D2C-40E9-9D1E-7B5778E8C040}"/>
                </a:ext>
              </a:extLst>
            </p:cNvPr>
            <p:cNvSpPr txBox="1"/>
            <p:nvPr/>
          </p:nvSpPr>
          <p:spPr>
            <a:xfrm>
              <a:off x="2967293" y="339018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endPara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F480A5C7-D914-4272-975E-B5B322AA9CE8}"/>
                </a:ext>
              </a:extLst>
            </p:cNvPr>
            <p:cNvCxnSpPr>
              <a:cxnSpLocks/>
            </p:cNvCxnSpPr>
            <p:nvPr/>
          </p:nvCxnSpPr>
          <p:spPr>
            <a:xfrm>
              <a:off x="3008237" y="3529133"/>
              <a:ext cx="3000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9BB6F647-9BE0-477A-990E-113803FE5BBE}"/>
              </a:ext>
            </a:extLst>
          </p:cNvPr>
          <p:cNvGrpSpPr/>
          <p:nvPr/>
        </p:nvGrpSpPr>
        <p:grpSpPr>
          <a:xfrm>
            <a:off x="1327649" y="3146116"/>
            <a:ext cx="366613" cy="861210"/>
            <a:chOff x="2967293" y="3052191"/>
            <a:chExt cx="366613" cy="861210"/>
          </a:xfrm>
        </p:grpSpPr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979C75D0-7AA3-4449-B533-21989A0AAA79}"/>
                </a:ext>
              </a:extLst>
            </p:cNvPr>
            <p:cNvSpPr txBox="1"/>
            <p:nvPr/>
          </p:nvSpPr>
          <p:spPr>
            <a:xfrm>
              <a:off x="2969704" y="305219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endPara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96876D76-63BA-45EA-95DB-D1A090A996D0}"/>
                </a:ext>
              </a:extLst>
            </p:cNvPr>
            <p:cNvSpPr txBox="1"/>
            <p:nvPr/>
          </p:nvSpPr>
          <p:spPr>
            <a:xfrm>
              <a:off x="2967293" y="339018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endPara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1DB15916-F919-4485-83A3-D57EFFC7C15D}"/>
                </a:ext>
              </a:extLst>
            </p:cNvPr>
            <p:cNvCxnSpPr>
              <a:cxnSpLocks/>
            </p:cNvCxnSpPr>
            <p:nvPr/>
          </p:nvCxnSpPr>
          <p:spPr>
            <a:xfrm>
              <a:off x="3008237" y="3529133"/>
              <a:ext cx="3000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0930442E-62D5-40FD-9254-37727021CF97}"/>
              </a:ext>
            </a:extLst>
          </p:cNvPr>
          <p:cNvGrpSpPr/>
          <p:nvPr/>
        </p:nvGrpSpPr>
        <p:grpSpPr>
          <a:xfrm>
            <a:off x="5870383" y="5081843"/>
            <a:ext cx="366613" cy="861210"/>
            <a:chOff x="2967293" y="3052191"/>
            <a:chExt cx="366613" cy="861210"/>
          </a:xfrm>
        </p:grpSpPr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375BF67-5B2D-4513-9EEE-A5902CA796E8}"/>
                </a:ext>
              </a:extLst>
            </p:cNvPr>
            <p:cNvSpPr txBox="1"/>
            <p:nvPr/>
          </p:nvSpPr>
          <p:spPr>
            <a:xfrm>
              <a:off x="2969704" y="305219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endPara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4DF13324-5722-4EEB-A558-F23812D4A466}"/>
                </a:ext>
              </a:extLst>
            </p:cNvPr>
            <p:cNvSpPr txBox="1"/>
            <p:nvPr/>
          </p:nvSpPr>
          <p:spPr>
            <a:xfrm>
              <a:off x="2967293" y="339018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</a:t>
              </a:r>
              <a:endPara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76C74219-270A-4827-8D9F-7321FD897EE9}"/>
                </a:ext>
              </a:extLst>
            </p:cNvPr>
            <p:cNvCxnSpPr>
              <a:cxnSpLocks/>
            </p:cNvCxnSpPr>
            <p:nvPr/>
          </p:nvCxnSpPr>
          <p:spPr>
            <a:xfrm>
              <a:off x="3008237" y="3529133"/>
              <a:ext cx="3000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4E466BF-DAD4-47F9-8569-4C63718AAD3B}"/>
              </a:ext>
            </a:extLst>
          </p:cNvPr>
          <p:cNvSpPr txBox="1"/>
          <p:nvPr/>
        </p:nvSpPr>
        <p:spPr>
          <a:xfrm>
            <a:off x="2883599" y="5848189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約</a:t>
            </a:r>
            <a:r>
              <a:rPr kumimoji="1" lang="en-US" altLang="ja-JP" sz="3600" b="1" dirty="0"/>
              <a:t>6000</a:t>
            </a:r>
            <a:r>
              <a:rPr kumimoji="1" lang="ja-JP" altLang="en-US" sz="3600" b="1" dirty="0"/>
              <a:t>万人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BFE9B616-F46C-40E4-9B3D-76B24BAC3528}"/>
              </a:ext>
            </a:extLst>
          </p:cNvPr>
          <p:cNvSpPr txBox="1"/>
          <p:nvPr/>
        </p:nvSpPr>
        <p:spPr>
          <a:xfrm>
            <a:off x="1323724" y="4213703"/>
            <a:ext cx="176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３都府県で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E054FF2F-829C-4F39-98CE-694574DD62B4}"/>
              </a:ext>
            </a:extLst>
          </p:cNvPr>
          <p:cNvSpPr txBox="1"/>
          <p:nvPr/>
        </p:nvSpPr>
        <p:spPr>
          <a:xfrm>
            <a:off x="2523184" y="5370270"/>
            <a:ext cx="273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8</a:t>
            </a:r>
            <a:r>
              <a:rPr kumimoji="1" lang="ja-JP" altLang="en-US" sz="2400" b="1" dirty="0"/>
              <a:t>都道府県で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DA541A63-E188-4C21-AEB0-64148D0E677B}"/>
              </a:ext>
            </a:extLst>
          </p:cNvPr>
          <p:cNvSpPr txBox="1"/>
          <p:nvPr/>
        </p:nvSpPr>
        <p:spPr>
          <a:xfrm>
            <a:off x="7536616" y="5802123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約</a:t>
            </a:r>
            <a:r>
              <a:rPr kumimoji="1" lang="en-US" altLang="ja-JP" sz="3600" b="1" dirty="0"/>
              <a:t>6000</a:t>
            </a:r>
            <a:r>
              <a:rPr kumimoji="1" lang="ja-JP" altLang="en-US" sz="3600" b="1" dirty="0"/>
              <a:t>万人</a:t>
            </a:r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129DAF06-397A-4B32-B267-85C94D2F4DE1}"/>
              </a:ext>
            </a:extLst>
          </p:cNvPr>
          <p:cNvCxnSpPr/>
          <p:nvPr/>
        </p:nvCxnSpPr>
        <p:spPr>
          <a:xfrm>
            <a:off x="11846412" y="1014059"/>
            <a:ext cx="0" cy="5310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2DBC1BF-6B61-438F-9601-098E1B66A3F6}"/>
              </a:ext>
            </a:extLst>
          </p:cNvPr>
          <p:cNvSpPr txBox="1"/>
          <p:nvPr/>
        </p:nvSpPr>
        <p:spPr>
          <a:xfrm>
            <a:off x="7074787" y="5327952"/>
            <a:ext cx="273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30</a:t>
            </a:r>
            <a:r>
              <a:rPr kumimoji="1" lang="ja-JP" altLang="en-US" sz="2400" b="1" dirty="0"/>
              <a:t>都道府県で</a:t>
            </a:r>
          </a:p>
        </p:txBody>
      </p:sp>
    </p:spTree>
    <p:extLst>
      <p:ext uri="{BB962C8B-B14F-4D97-AF65-F5344CB8AC3E}">
        <p14:creationId xmlns:p14="http://schemas.microsoft.com/office/powerpoint/2010/main" val="32311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5" grpId="0"/>
      <p:bldP spid="66" grpId="0"/>
      <p:bldP spid="67" grpId="0"/>
      <p:bldP spid="68" grpId="0"/>
      <p:bldP spid="3" grpId="0" animBg="1"/>
      <p:bldP spid="5" grpId="0" animBg="1"/>
      <p:bldP spid="16" grpId="0" animBg="1"/>
      <p:bldP spid="17" grpId="0" animBg="1"/>
      <p:bldP spid="18" grpId="0" animBg="1"/>
      <p:bldP spid="24" grpId="0" animBg="1"/>
      <p:bldP spid="26" grpId="0" animBg="1"/>
      <p:bldP spid="88" grpId="0"/>
      <p:bldP spid="89" grpId="0"/>
      <p:bldP spid="91" grpId="0"/>
      <p:bldP spid="93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D847F80-F5DB-468C-8417-FCD1364ED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5286" y="-584209"/>
            <a:ext cx="5734212" cy="733378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8F0B6C-9C80-42F0-BB5F-C751ECF67C19}"/>
              </a:ext>
            </a:extLst>
          </p:cNvPr>
          <p:cNvSpPr txBox="1"/>
          <p:nvPr/>
        </p:nvSpPr>
        <p:spPr>
          <a:xfrm>
            <a:off x="139707" y="4683959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福岡県 </a:t>
            </a:r>
            <a:r>
              <a:rPr kumimoji="1" lang="en-US" altLang="ja-JP" sz="2400" dirty="0"/>
              <a:t>4.0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93D4C5-FC37-4D83-8159-DA7B10AF557B}"/>
              </a:ext>
            </a:extLst>
          </p:cNvPr>
          <p:cNvSpPr txBox="1"/>
          <p:nvPr/>
        </p:nvSpPr>
        <p:spPr>
          <a:xfrm>
            <a:off x="447617" y="237630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9</a:t>
            </a:r>
            <a:r>
              <a:rPr kumimoji="1" lang="ja-JP" altLang="en-US" sz="3200" dirty="0"/>
              <a:t>都道府県に</a:t>
            </a:r>
            <a:endParaRPr kumimoji="1"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55017D-9E21-4304-8708-DB9F5A4C6802}"/>
              </a:ext>
            </a:extLst>
          </p:cNvPr>
          <p:cNvSpPr txBox="1"/>
          <p:nvPr/>
        </p:nvSpPr>
        <p:spPr>
          <a:xfrm>
            <a:off x="2205213" y="2260391"/>
            <a:ext cx="158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53.9%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335DC9-7AC6-451B-BC85-3D9893D78FC5}"/>
              </a:ext>
            </a:extLst>
          </p:cNvPr>
          <p:cNvSpPr txBox="1"/>
          <p:nvPr/>
        </p:nvSpPr>
        <p:spPr>
          <a:xfrm>
            <a:off x="7254782" y="486745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残りの</a:t>
            </a:r>
            <a:r>
              <a:rPr kumimoji="1" lang="en-US" altLang="ja-JP" sz="3200" dirty="0"/>
              <a:t>38</a:t>
            </a:r>
            <a:r>
              <a:rPr kumimoji="1" lang="ja-JP" altLang="en-US" sz="3200" dirty="0"/>
              <a:t>府県</a:t>
            </a:r>
            <a:endParaRPr kumimoji="1" lang="en-US" altLang="ja-JP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953D76-ED67-489E-AB34-16598286BD7D}"/>
              </a:ext>
            </a:extLst>
          </p:cNvPr>
          <p:cNvSpPr txBox="1"/>
          <p:nvPr/>
        </p:nvSpPr>
        <p:spPr>
          <a:xfrm>
            <a:off x="7291077" y="1119428"/>
            <a:ext cx="158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46.1%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9E9CDE5-E1FE-4391-A8B5-AEB46D7B1A1D}"/>
              </a:ext>
            </a:extLst>
          </p:cNvPr>
          <p:cNvSpPr txBox="1"/>
          <p:nvPr/>
        </p:nvSpPr>
        <p:spPr>
          <a:xfrm>
            <a:off x="6620013" y="2065924"/>
            <a:ext cx="954107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青森県</a:t>
            </a:r>
            <a:endParaRPr kumimoji="1" lang="en-US" altLang="ja-JP" sz="2000" dirty="0"/>
          </a:p>
          <a:p>
            <a:r>
              <a:rPr kumimoji="1" lang="ja-JP" altLang="en-US" sz="2000" dirty="0"/>
              <a:t>岩手県</a:t>
            </a:r>
            <a:endParaRPr kumimoji="1" lang="en-US" altLang="ja-JP" sz="2000" dirty="0"/>
          </a:p>
          <a:p>
            <a:r>
              <a:rPr lang="ja-JP" altLang="en-US" sz="2000" dirty="0"/>
              <a:t>秋田県</a:t>
            </a:r>
            <a:endParaRPr lang="en-US" altLang="ja-JP" sz="2000" dirty="0"/>
          </a:p>
          <a:p>
            <a:r>
              <a:rPr lang="ja-JP" altLang="en-US" sz="2000" dirty="0"/>
              <a:t>山形県</a:t>
            </a:r>
            <a:endParaRPr lang="en-US" altLang="ja-JP" sz="2000" dirty="0"/>
          </a:p>
          <a:p>
            <a:r>
              <a:rPr kumimoji="1" lang="ja-JP" altLang="en-US" sz="2000" dirty="0"/>
              <a:t>宮城県</a:t>
            </a:r>
            <a:endParaRPr kumimoji="1" lang="en-US" altLang="ja-JP" sz="2000" dirty="0"/>
          </a:p>
          <a:p>
            <a:r>
              <a:rPr lang="ja-JP" altLang="en-US" sz="2000" dirty="0"/>
              <a:t>福島県</a:t>
            </a:r>
            <a:endParaRPr lang="en-US" altLang="ja-JP" sz="2000" dirty="0"/>
          </a:p>
          <a:p>
            <a:r>
              <a:rPr kumimoji="1" lang="ja-JP" altLang="en-US" sz="2000" dirty="0"/>
              <a:t>新潟県</a:t>
            </a:r>
            <a:endParaRPr kumimoji="1" lang="en-US" altLang="ja-JP" sz="2000" dirty="0"/>
          </a:p>
          <a:p>
            <a:r>
              <a:rPr lang="ja-JP" altLang="en-US" sz="2000" dirty="0"/>
              <a:t>群馬県</a:t>
            </a:r>
            <a:endParaRPr lang="en-US" altLang="ja-JP" sz="2000" dirty="0"/>
          </a:p>
          <a:p>
            <a:r>
              <a:rPr kumimoji="1" lang="ja-JP" altLang="en-US" sz="2000" dirty="0"/>
              <a:t>栃木県</a:t>
            </a:r>
            <a:endParaRPr kumimoji="1" lang="en-US" altLang="ja-JP" sz="2000" dirty="0"/>
          </a:p>
          <a:p>
            <a:r>
              <a:rPr lang="ja-JP" altLang="en-US" sz="2000" dirty="0"/>
              <a:t>茨城県</a:t>
            </a:r>
            <a:endParaRPr lang="en-US" altLang="ja-JP" sz="2000" dirty="0"/>
          </a:p>
          <a:p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7CDD7C4-7E25-4EDB-B985-7C7250EF31A3}"/>
              </a:ext>
            </a:extLst>
          </p:cNvPr>
          <p:cNvSpPr txBox="1"/>
          <p:nvPr/>
        </p:nvSpPr>
        <p:spPr>
          <a:xfrm>
            <a:off x="7606869" y="2081729"/>
            <a:ext cx="954107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山梨県</a:t>
            </a:r>
            <a:endParaRPr kumimoji="1" lang="en-US" altLang="ja-JP" sz="2000" dirty="0"/>
          </a:p>
          <a:p>
            <a:r>
              <a:rPr lang="ja-JP" altLang="en-US" sz="2000" dirty="0"/>
              <a:t>長野県</a:t>
            </a:r>
            <a:endParaRPr lang="en-US" altLang="ja-JP" sz="2000" dirty="0"/>
          </a:p>
          <a:p>
            <a:r>
              <a:rPr kumimoji="1" lang="ja-JP" altLang="en-US" sz="2000" dirty="0"/>
              <a:t>静岡県</a:t>
            </a:r>
            <a:endParaRPr kumimoji="1" lang="en-US" altLang="ja-JP" sz="2000" dirty="0"/>
          </a:p>
          <a:p>
            <a:r>
              <a:rPr kumimoji="1" lang="ja-JP" altLang="en-US" sz="2000" dirty="0"/>
              <a:t>富山県</a:t>
            </a:r>
            <a:endParaRPr kumimoji="1" lang="en-US" altLang="ja-JP" sz="2000" dirty="0"/>
          </a:p>
          <a:p>
            <a:r>
              <a:rPr kumimoji="1" lang="ja-JP" altLang="en-US" sz="2000" dirty="0"/>
              <a:t>石川県</a:t>
            </a:r>
            <a:endParaRPr kumimoji="1" lang="en-US" altLang="ja-JP" sz="2000" dirty="0"/>
          </a:p>
          <a:p>
            <a:r>
              <a:rPr kumimoji="1" lang="ja-JP" altLang="en-US" sz="2000" dirty="0"/>
              <a:t>福井県</a:t>
            </a:r>
            <a:endParaRPr kumimoji="1" lang="en-US" altLang="ja-JP" sz="2000" dirty="0"/>
          </a:p>
          <a:p>
            <a:r>
              <a:rPr kumimoji="1" lang="ja-JP" altLang="en-US" sz="2000" dirty="0"/>
              <a:t>岐阜県</a:t>
            </a:r>
            <a:endParaRPr kumimoji="1" lang="en-US" altLang="ja-JP" sz="2000" dirty="0"/>
          </a:p>
          <a:p>
            <a:r>
              <a:rPr kumimoji="1" lang="ja-JP" altLang="en-US" sz="2000" dirty="0"/>
              <a:t>滋賀県</a:t>
            </a:r>
            <a:endParaRPr kumimoji="1" lang="en-US" altLang="ja-JP" sz="2000" dirty="0"/>
          </a:p>
          <a:p>
            <a:r>
              <a:rPr lang="ja-JP" altLang="en-US" sz="2000" dirty="0"/>
              <a:t>三重県</a:t>
            </a:r>
            <a:endParaRPr lang="en-US" altLang="ja-JP" sz="2000" dirty="0"/>
          </a:p>
          <a:p>
            <a:r>
              <a:rPr kumimoji="1" lang="ja-JP" altLang="en-US" sz="2000" dirty="0"/>
              <a:t>京都府</a:t>
            </a:r>
            <a:endParaRPr kumimoji="1" lang="en-US" altLang="ja-JP" sz="2000" dirty="0"/>
          </a:p>
          <a:p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2AA42AC-D7F1-4F1D-B6DF-038C547A81FC}"/>
              </a:ext>
            </a:extLst>
          </p:cNvPr>
          <p:cNvSpPr txBox="1"/>
          <p:nvPr/>
        </p:nvSpPr>
        <p:spPr>
          <a:xfrm>
            <a:off x="8582920" y="2088171"/>
            <a:ext cx="121058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奈良県</a:t>
            </a:r>
            <a:endParaRPr lang="en-US" altLang="ja-JP" sz="2000" dirty="0"/>
          </a:p>
          <a:p>
            <a:r>
              <a:rPr kumimoji="1" lang="ja-JP" altLang="en-US" sz="2000" dirty="0"/>
              <a:t>和歌山県</a:t>
            </a:r>
            <a:endParaRPr kumimoji="1" lang="en-US" altLang="ja-JP" sz="2000" dirty="0"/>
          </a:p>
          <a:p>
            <a:r>
              <a:rPr lang="ja-JP" altLang="en-US" sz="2000" dirty="0"/>
              <a:t>鳥取県</a:t>
            </a:r>
            <a:endParaRPr lang="en-US" altLang="ja-JP" sz="2000" dirty="0"/>
          </a:p>
          <a:p>
            <a:r>
              <a:rPr kumimoji="1" lang="ja-JP" altLang="en-US" sz="2000" dirty="0"/>
              <a:t>岡山県</a:t>
            </a:r>
            <a:endParaRPr kumimoji="1" lang="en-US" altLang="ja-JP" sz="2000" dirty="0"/>
          </a:p>
          <a:p>
            <a:r>
              <a:rPr lang="ja-JP" altLang="en-US" sz="2000" dirty="0"/>
              <a:t>島根県</a:t>
            </a:r>
            <a:endParaRPr lang="en-US" altLang="ja-JP" sz="2000" dirty="0"/>
          </a:p>
          <a:p>
            <a:r>
              <a:rPr kumimoji="1" lang="ja-JP" altLang="en-US" sz="2000" dirty="0"/>
              <a:t>広島県</a:t>
            </a:r>
            <a:endParaRPr kumimoji="1" lang="en-US" altLang="ja-JP" sz="2000" dirty="0"/>
          </a:p>
          <a:p>
            <a:r>
              <a:rPr lang="ja-JP" altLang="en-US" sz="2000" dirty="0"/>
              <a:t>山口県</a:t>
            </a:r>
            <a:endParaRPr lang="en-US" altLang="ja-JP" sz="2000" dirty="0"/>
          </a:p>
          <a:p>
            <a:r>
              <a:rPr kumimoji="1" lang="ja-JP" altLang="en-US" sz="2000" dirty="0"/>
              <a:t>香川県</a:t>
            </a:r>
            <a:endParaRPr kumimoji="1" lang="en-US" altLang="ja-JP" sz="2000" dirty="0"/>
          </a:p>
          <a:p>
            <a:r>
              <a:rPr lang="ja-JP" altLang="en-US" sz="2000" dirty="0"/>
              <a:t>徳島県</a:t>
            </a:r>
            <a:endParaRPr lang="en-US" altLang="ja-JP" sz="2000" dirty="0"/>
          </a:p>
          <a:p>
            <a:r>
              <a:rPr lang="ja-JP" altLang="en-US" sz="2000" dirty="0"/>
              <a:t>愛媛県</a:t>
            </a:r>
            <a:endParaRPr lang="en-US" altLang="ja-JP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52EC69-B5EC-49C5-9B62-A4C46201F5C9}"/>
              </a:ext>
            </a:extLst>
          </p:cNvPr>
          <p:cNvSpPr txBox="1"/>
          <p:nvPr/>
        </p:nvSpPr>
        <p:spPr>
          <a:xfrm>
            <a:off x="9751828" y="2065924"/>
            <a:ext cx="12105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高知県</a:t>
            </a:r>
            <a:endParaRPr lang="en-US" altLang="ja-JP" sz="2000" dirty="0"/>
          </a:p>
          <a:p>
            <a:r>
              <a:rPr lang="ja-JP" altLang="en-US" sz="2000" dirty="0"/>
              <a:t>佐賀県</a:t>
            </a:r>
            <a:endParaRPr lang="en-US" altLang="ja-JP" sz="2000" dirty="0"/>
          </a:p>
          <a:p>
            <a:r>
              <a:rPr lang="ja-JP" altLang="en-US" sz="2000" dirty="0"/>
              <a:t>長崎県</a:t>
            </a:r>
            <a:endParaRPr lang="en-US" altLang="ja-JP" sz="2000" dirty="0"/>
          </a:p>
          <a:p>
            <a:r>
              <a:rPr lang="ja-JP" altLang="en-US" sz="2000" dirty="0"/>
              <a:t>大分県</a:t>
            </a:r>
            <a:endParaRPr lang="en-US" altLang="ja-JP" sz="2000" dirty="0"/>
          </a:p>
          <a:p>
            <a:r>
              <a:rPr lang="ja-JP" altLang="en-US" sz="2000" dirty="0"/>
              <a:t>熊本県</a:t>
            </a:r>
            <a:endParaRPr lang="en-US" altLang="ja-JP" sz="2000" dirty="0"/>
          </a:p>
          <a:p>
            <a:r>
              <a:rPr lang="ja-JP" altLang="en-US" sz="2000" dirty="0"/>
              <a:t>宮崎県</a:t>
            </a:r>
            <a:endParaRPr lang="en-US" altLang="ja-JP" sz="2000" dirty="0"/>
          </a:p>
          <a:p>
            <a:r>
              <a:rPr lang="ja-JP" altLang="en-US" sz="2000" dirty="0"/>
              <a:t>鹿児島県</a:t>
            </a:r>
            <a:endParaRPr lang="en-US" altLang="ja-JP" sz="2000" dirty="0"/>
          </a:p>
          <a:p>
            <a:r>
              <a:rPr lang="ja-JP" altLang="en-US" sz="2000" dirty="0"/>
              <a:t>沖縄県</a:t>
            </a:r>
            <a:endParaRPr lang="en-US" altLang="ja-JP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9175295-3831-436C-945C-6F32EAF1E5D5}"/>
              </a:ext>
            </a:extLst>
          </p:cNvPr>
          <p:cNvSpPr txBox="1"/>
          <p:nvPr/>
        </p:nvSpPr>
        <p:spPr>
          <a:xfrm>
            <a:off x="2153821" y="909249"/>
            <a:ext cx="4698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日本の半分以上</a:t>
            </a:r>
            <a:r>
              <a:rPr lang="ja-JP" altLang="en-US" sz="3200" dirty="0"/>
              <a:t>の人々</a:t>
            </a:r>
            <a:r>
              <a:rPr kumimoji="1" lang="ja-JP" altLang="en-US" sz="3200" dirty="0"/>
              <a:t>が</a:t>
            </a:r>
            <a:endParaRPr kumimoji="1" lang="en-US" altLang="ja-JP" sz="3200" dirty="0"/>
          </a:p>
          <a:p>
            <a:r>
              <a:rPr kumimoji="1" lang="ja-JP" altLang="en-US" sz="3200" dirty="0"/>
              <a:t>住んでいる</a:t>
            </a:r>
            <a:endParaRPr kumimoji="1" lang="en-US" altLang="ja-JP" sz="3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76B9AD9-8743-42DF-8280-3972073B5EC9}"/>
              </a:ext>
            </a:extLst>
          </p:cNvPr>
          <p:cNvSpPr txBox="1"/>
          <p:nvPr/>
        </p:nvSpPr>
        <p:spPr>
          <a:xfrm>
            <a:off x="139706" y="1308905"/>
            <a:ext cx="200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東京都 </a:t>
            </a:r>
            <a:r>
              <a:rPr kumimoji="1" lang="en-US" altLang="ja-JP" sz="2400" dirty="0"/>
              <a:t>10.6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3C17B1C-ADF4-40DC-9B3A-FB10D4F99221}"/>
              </a:ext>
            </a:extLst>
          </p:cNvPr>
          <p:cNvSpPr txBox="1"/>
          <p:nvPr/>
        </p:nvSpPr>
        <p:spPr>
          <a:xfrm>
            <a:off x="139707" y="3840197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兵庫県 </a:t>
            </a:r>
            <a:r>
              <a:rPr kumimoji="1" lang="en-US" altLang="ja-JP" sz="2400" dirty="0"/>
              <a:t>4.4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47F6EEC-6619-4612-A0EC-82BB3663225B}"/>
              </a:ext>
            </a:extLst>
          </p:cNvPr>
          <p:cNvSpPr txBox="1"/>
          <p:nvPr/>
        </p:nvSpPr>
        <p:spPr>
          <a:xfrm>
            <a:off x="139707" y="3418315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千葉県 </a:t>
            </a:r>
            <a:r>
              <a:rPr lang="en-US" altLang="ja-JP" sz="2400" dirty="0"/>
              <a:t>4.9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8F29A08-5228-4B2D-9E4F-187D62E46CED}"/>
              </a:ext>
            </a:extLst>
          </p:cNvPr>
          <p:cNvSpPr txBox="1"/>
          <p:nvPr/>
        </p:nvSpPr>
        <p:spPr>
          <a:xfrm>
            <a:off x="139707" y="2996433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埼玉県 </a:t>
            </a:r>
            <a:r>
              <a:rPr kumimoji="1" lang="en-US" altLang="ja-JP" sz="2400" dirty="0"/>
              <a:t>5.7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521CDB7-2276-435A-8D4A-A755A3747725}"/>
              </a:ext>
            </a:extLst>
          </p:cNvPr>
          <p:cNvSpPr txBox="1"/>
          <p:nvPr/>
        </p:nvSpPr>
        <p:spPr>
          <a:xfrm>
            <a:off x="139707" y="2574551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愛知県 </a:t>
            </a:r>
            <a:r>
              <a:rPr kumimoji="1" lang="en-US" altLang="ja-JP" sz="2400" dirty="0"/>
              <a:t>5.9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A8FB55E-6532-453C-A85F-0443A6D6A695}"/>
              </a:ext>
            </a:extLst>
          </p:cNvPr>
          <p:cNvSpPr txBox="1"/>
          <p:nvPr/>
        </p:nvSpPr>
        <p:spPr>
          <a:xfrm>
            <a:off x="139707" y="2152669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大阪府 </a:t>
            </a:r>
            <a:r>
              <a:rPr kumimoji="1" lang="en-US" altLang="ja-JP" sz="2400" dirty="0"/>
              <a:t>7.0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6FD64DD-6230-42E5-9A41-B6D709D1F3AE}"/>
              </a:ext>
            </a:extLst>
          </p:cNvPr>
          <p:cNvSpPr txBox="1"/>
          <p:nvPr/>
        </p:nvSpPr>
        <p:spPr>
          <a:xfrm>
            <a:off x="139707" y="1730787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神奈川県 </a:t>
            </a:r>
            <a:r>
              <a:rPr lang="en-US" altLang="ja-JP" sz="2400" dirty="0"/>
              <a:t>7.2</a:t>
            </a:r>
            <a:r>
              <a:rPr lang="ja-JP" altLang="en-US" sz="2400" dirty="0"/>
              <a:t> </a:t>
            </a:r>
            <a:endParaRPr lang="en-US" altLang="ja-JP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216B314-2906-488C-ACD5-58182F23F4D1}"/>
              </a:ext>
            </a:extLst>
          </p:cNvPr>
          <p:cNvSpPr txBox="1"/>
          <p:nvPr/>
        </p:nvSpPr>
        <p:spPr>
          <a:xfrm>
            <a:off x="139707" y="4262079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北海道 </a:t>
            </a:r>
            <a:r>
              <a:rPr kumimoji="1" lang="en-US" altLang="ja-JP" sz="2400" dirty="0"/>
              <a:t>4.2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FA52F7-AACB-46F7-9023-F7E5D8D022C5}"/>
              </a:ext>
            </a:extLst>
          </p:cNvPr>
          <p:cNvSpPr/>
          <p:nvPr/>
        </p:nvSpPr>
        <p:spPr>
          <a:xfrm>
            <a:off x="139706" y="1182749"/>
            <a:ext cx="2004549" cy="396287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5D3236-6476-48F9-A1F8-EEB4D407F7DB}"/>
              </a:ext>
            </a:extLst>
          </p:cNvPr>
          <p:cNvSpPr/>
          <p:nvPr/>
        </p:nvSpPr>
        <p:spPr>
          <a:xfrm>
            <a:off x="6340248" y="1875222"/>
            <a:ext cx="4698722" cy="34470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52F4FF-1A76-45AC-AA1B-FFDA8C28B280}"/>
              </a:ext>
            </a:extLst>
          </p:cNvPr>
          <p:cNvSpPr txBox="1"/>
          <p:nvPr/>
        </p:nvSpPr>
        <p:spPr>
          <a:xfrm>
            <a:off x="189533" y="5286701"/>
            <a:ext cx="2980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68506900</a:t>
            </a:r>
            <a:r>
              <a:rPr kumimoji="1" lang="ja-JP" altLang="en-US" sz="4000" dirty="0"/>
              <a:t>人</a:t>
            </a:r>
            <a:endParaRPr kumimoji="1" lang="en-US" altLang="ja-JP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4B7239-0A8C-4C22-B6D0-95160EE113E1}"/>
              </a:ext>
            </a:extLst>
          </p:cNvPr>
          <p:cNvSpPr txBox="1"/>
          <p:nvPr/>
        </p:nvSpPr>
        <p:spPr>
          <a:xfrm>
            <a:off x="6741762" y="5414802"/>
            <a:ext cx="2980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58593100</a:t>
            </a:r>
            <a:r>
              <a:rPr kumimoji="1" lang="ja-JP" altLang="en-US" sz="4000" dirty="0"/>
              <a:t>人</a:t>
            </a:r>
            <a:endParaRPr kumimoji="1" lang="en-US" altLang="ja-JP" sz="4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8461725-10D9-4836-9A8E-F9944E94955E}"/>
              </a:ext>
            </a:extLst>
          </p:cNvPr>
          <p:cNvSpPr txBox="1"/>
          <p:nvPr/>
        </p:nvSpPr>
        <p:spPr>
          <a:xfrm>
            <a:off x="2738931" y="14529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人口集中</a:t>
            </a:r>
            <a:endParaRPr kumimoji="1" lang="en-US" altLang="ja-JP" sz="44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18555DF-F61C-4FB8-8D15-4291E1F39210}"/>
              </a:ext>
            </a:extLst>
          </p:cNvPr>
          <p:cNvSpPr txBox="1"/>
          <p:nvPr/>
        </p:nvSpPr>
        <p:spPr>
          <a:xfrm>
            <a:off x="3690703" y="4166939"/>
            <a:ext cx="2492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一番少ない</a:t>
            </a:r>
            <a:endParaRPr kumimoji="1" lang="en-US" altLang="ja-JP" sz="2800" dirty="0"/>
          </a:p>
          <a:p>
            <a:r>
              <a:rPr kumimoji="1" lang="ja-JP" altLang="en-US" sz="3600" dirty="0"/>
              <a:t>鳥取県人口</a:t>
            </a:r>
            <a:endParaRPr kumimoji="1" lang="en-US" altLang="ja-JP" sz="36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D27918A-52DB-42FA-A433-2B9C952D908F}"/>
              </a:ext>
            </a:extLst>
          </p:cNvPr>
          <p:cNvSpPr txBox="1"/>
          <p:nvPr/>
        </p:nvSpPr>
        <p:spPr>
          <a:xfrm>
            <a:off x="3670008" y="5657671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姫路市人口</a:t>
            </a:r>
            <a:endParaRPr kumimoji="1" lang="en-US" altLang="ja-JP" sz="3600" dirty="0"/>
          </a:p>
          <a:p>
            <a:r>
              <a:rPr kumimoji="1" lang="en-US" altLang="ja-JP" sz="3600" dirty="0"/>
              <a:t>531380</a:t>
            </a:r>
            <a:r>
              <a:rPr kumimoji="1" lang="ja-JP" altLang="en-US" sz="3600" dirty="0"/>
              <a:t>人</a:t>
            </a:r>
            <a:endParaRPr kumimoji="1" lang="en-US" altLang="ja-JP" sz="36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E1B3295-ECAC-4CB8-BFA4-53341CD0E13B}"/>
              </a:ext>
            </a:extLst>
          </p:cNvPr>
          <p:cNvSpPr/>
          <p:nvPr/>
        </p:nvSpPr>
        <p:spPr>
          <a:xfrm>
            <a:off x="2842071" y="48717"/>
            <a:ext cx="2354397" cy="77368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ABD5761-B07A-45D6-A0F6-C52BD3EC83FC}"/>
              </a:ext>
            </a:extLst>
          </p:cNvPr>
          <p:cNvSpPr txBox="1"/>
          <p:nvPr/>
        </p:nvSpPr>
        <p:spPr>
          <a:xfrm>
            <a:off x="3759093" y="509163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569977</a:t>
            </a:r>
            <a:r>
              <a:rPr kumimoji="1" lang="ja-JP" altLang="en-US" sz="3600" dirty="0"/>
              <a:t>人</a:t>
            </a: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5213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4" grpId="0"/>
      <p:bldP spid="26" grpId="0"/>
      <p:bldP spid="28" grpId="0"/>
      <p:bldP spid="32" grpId="0"/>
      <p:bldP spid="34" grpId="0"/>
      <p:bldP spid="38" grpId="0"/>
      <p:bldP spid="40" grpId="0"/>
      <p:bldP spid="42" grpId="0"/>
      <p:bldP spid="44" grpId="0"/>
      <p:bldP spid="4" grpId="0"/>
      <p:bldP spid="5" grpId="0"/>
      <p:bldP spid="27" grpId="0"/>
      <p:bldP spid="29" grpId="0"/>
      <p:bldP spid="30" grpId="0"/>
      <p:bldP spid="7" grpId="0" animBg="1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036846-9810-4C57-82A1-39B87E00B0C2}"/>
              </a:ext>
            </a:extLst>
          </p:cNvPr>
          <p:cNvSpPr txBox="1"/>
          <p:nvPr/>
        </p:nvSpPr>
        <p:spPr>
          <a:xfrm>
            <a:off x="0" y="6690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400" b="1" dirty="0"/>
              <a:t>４０年後あなたが</a:t>
            </a:r>
            <a:r>
              <a:rPr kumimoji="1" lang="en-US" altLang="ja-JP" sz="4400" b="1" dirty="0"/>
              <a:t>50</a:t>
            </a:r>
            <a:r>
              <a:rPr kumimoji="1" lang="ja-JP" altLang="en-US" sz="4400" b="1" dirty="0"/>
              <a:t>才をすぎたころ（</a:t>
            </a:r>
            <a:r>
              <a:rPr kumimoji="1" lang="en-US" altLang="ja-JP" sz="4400" b="1" dirty="0"/>
              <a:t>2060</a:t>
            </a:r>
            <a:r>
              <a:rPr kumimoji="1" lang="ja-JP" altLang="en-US" sz="4400" b="1" dirty="0"/>
              <a:t>年）</a:t>
            </a:r>
            <a:endParaRPr lang="en-US" altLang="ja-JP" sz="4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39248E-C8F4-416B-9EDF-0602B089BFA3}"/>
              </a:ext>
            </a:extLst>
          </p:cNvPr>
          <p:cNvSpPr txBox="1"/>
          <p:nvPr/>
        </p:nvSpPr>
        <p:spPr>
          <a:xfrm>
            <a:off x="1208464" y="2234410"/>
            <a:ext cx="6648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dirty="0">
                <a:solidFill>
                  <a:srgbClr val="FF6600"/>
                </a:solidFill>
              </a:rPr>
              <a:t>①　</a:t>
            </a:r>
            <a:r>
              <a:rPr lang="ja-JP" altLang="en-US" sz="4800" b="1" dirty="0">
                <a:solidFill>
                  <a:srgbClr val="FF6600"/>
                </a:solidFill>
              </a:rPr>
              <a:t>少し</a:t>
            </a:r>
            <a:r>
              <a:rPr kumimoji="1" lang="ja-JP" altLang="en-US" sz="4800" b="1" dirty="0">
                <a:solidFill>
                  <a:srgbClr val="FF6600"/>
                </a:solidFill>
              </a:rPr>
              <a:t>増えている　</a:t>
            </a:r>
            <a:endParaRPr kumimoji="1" lang="en-US" altLang="ja-JP" sz="4800" b="1" dirty="0">
              <a:solidFill>
                <a:srgbClr val="FF66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E1B261-6045-407F-9F8D-20B677406814}"/>
              </a:ext>
            </a:extLst>
          </p:cNvPr>
          <p:cNvSpPr txBox="1"/>
          <p:nvPr/>
        </p:nvSpPr>
        <p:spPr>
          <a:xfrm>
            <a:off x="1208462" y="3014985"/>
            <a:ext cx="10509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②</a:t>
            </a:r>
            <a:r>
              <a:rPr kumimoji="1" lang="ja-JP" altLang="en-US" sz="4800" b="1" dirty="0"/>
              <a:t>　</a:t>
            </a:r>
            <a:r>
              <a:rPr lang="en-US" altLang="ja-JP" sz="4800" b="1" dirty="0">
                <a:solidFill>
                  <a:srgbClr val="FF0000"/>
                </a:solidFill>
              </a:rPr>
              <a:t>1</a:t>
            </a:r>
            <a:r>
              <a:rPr lang="ja-JP" altLang="en-US" sz="4800" b="1" dirty="0">
                <a:solidFill>
                  <a:srgbClr val="FF0000"/>
                </a:solidFill>
              </a:rPr>
              <a:t>億</a:t>
            </a:r>
            <a:r>
              <a:rPr lang="en-US" altLang="ja-JP" sz="4800" b="1" dirty="0">
                <a:solidFill>
                  <a:srgbClr val="FF0000"/>
                </a:solidFill>
              </a:rPr>
              <a:t>5000</a:t>
            </a:r>
            <a:r>
              <a:rPr lang="ja-JP" altLang="en-US" sz="4800" b="1" dirty="0">
                <a:solidFill>
                  <a:srgbClr val="FF0000"/>
                </a:solidFill>
              </a:rPr>
              <a:t>万人くらいになっている</a:t>
            </a:r>
            <a:endParaRPr kumimoji="1" lang="en-US" altLang="ja-JP" sz="48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EC7A09-2649-4567-B353-5B80A3A83BDA}"/>
              </a:ext>
            </a:extLst>
          </p:cNvPr>
          <p:cNvSpPr txBox="1"/>
          <p:nvPr/>
        </p:nvSpPr>
        <p:spPr>
          <a:xfrm>
            <a:off x="1208462" y="5016249"/>
            <a:ext cx="10215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rgbClr val="0070C0"/>
                </a:solidFill>
              </a:rPr>
              <a:t>④</a:t>
            </a:r>
            <a:r>
              <a:rPr kumimoji="1" lang="ja-JP" altLang="en-US" sz="4800" b="1" dirty="0"/>
              <a:t>　</a:t>
            </a:r>
            <a:r>
              <a:rPr kumimoji="1" lang="en-US" altLang="ja-JP" sz="4800" b="1" dirty="0">
                <a:solidFill>
                  <a:srgbClr val="0070C0"/>
                </a:solidFill>
              </a:rPr>
              <a:t>1</a:t>
            </a:r>
            <a:r>
              <a:rPr kumimoji="1" lang="ja-JP" altLang="en-US" sz="4800" b="1" dirty="0">
                <a:solidFill>
                  <a:srgbClr val="0070C0"/>
                </a:solidFill>
              </a:rPr>
              <a:t>億人より少なくなっている</a:t>
            </a:r>
            <a:endParaRPr kumimoji="1" lang="en-US" altLang="ja-JP" sz="4800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9D3172-EED1-4FC5-A59F-36E177A7B2C6}"/>
              </a:ext>
            </a:extLst>
          </p:cNvPr>
          <p:cNvSpPr txBox="1"/>
          <p:nvPr/>
        </p:nvSpPr>
        <p:spPr>
          <a:xfrm>
            <a:off x="1208463" y="4052910"/>
            <a:ext cx="59486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dirty="0">
                <a:solidFill>
                  <a:srgbClr val="00B0F0"/>
                </a:solidFill>
              </a:rPr>
              <a:t>③　少し減っている　</a:t>
            </a:r>
            <a:endParaRPr kumimoji="1" lang="en-US" altLang="ja-JP" sz="4800" b="1" dirty="0">
              <a:solidFill>
                <a:srgbClr val="00B0F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5E017B-ECAA-4817-80AE-BFC1EFAC8519}"/>
              </a:ext>
            </a:extLst>
          </p:cNvPr>
          <p:cNvSpPr txBox="1"/>
          <p:nvPr/>
        </p:nvSpPr>
        <p:spPr>
          <a:xfrm>
            <a:off x="1208463" y="6023084"/>
            <a:ext cx="7848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dirty="0">
                <a:solidFill>
                  <a:srgbClr val="00B050"/>
                </a:solidFill>
              </a:rPr>
              <a:t>⑤</a:t>
            </a:r>
            <a:r>
              <a:rPr kumimoji="1" lang="ja-JP" altLang="en-US" sz="4800" b="1" dirty="0"/>
              <a:t>　</a:t>
            </a:r>
            <a:r>
              <a:rPr kumimoji="1" lang="ja-JP" altLang="en-US" sz="4800" b="1" dirty="0">
                <a:solidFill>
                  <a:srgbClr val="00B050"/>
                </a:solidFill>
              </a:rPr>
              <a:t>あまり変わっていない　</a:t>
            </a:r>
            <a:endParaRPr kumimoji="1" lang="en-US" altLang="ja-JP" sz="4800" b="1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B818183-4E61-4EEE-AE69-10162F6E4244}"/>
              </a:ext>
            </a:extLst>
          </p:cNvPr>
          <p:cNvSpPr txBox="1"/>
          <p:nvPr/>
        </p:nvSpPr>
        <p:spPr>
          <a:xfrm>
            <a:off x="3829117" y="1926649"/>
            <a:ext cx="1276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rgbClr val="FF6600"/>
                </a:solidFill>
              </a:rPr>
              <a:t>ふ</a:t>
            </a:r>
            <a:endParaRPr lang="en-US" altLang="ja-JP" sz="2400" b="1" dirty="0">
              <a:solidFill>
                <a:srgbClr val="FF66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6E5FB85-116D-429D-B6A3-C1D0ACE92E90}"/>
              </a:ext>
            </a:extLst>
          </p:cNvPr>
          <p:cNvSpPr txBox="1"/>
          <p:nvPr/>
        </p:nvSpPr>
        <p:spPr>
          <a:xfrm>
            <a:off x="3776589" y="3791974"/>
            <a:ext cx="1276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rgbClr val="00B0F0"/>
                </a:solidFill>
              </a:rPr>
              <a:t>へ</a:t>
            </a:r>
            <a:endParaRPr lang="en-US" altLang="ja-JP" sz="2400" b="1" dirty="0">
              <a:solidFill>
                <a:srgbClr val="00B0F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4C9841-C043-4CF9-9625-768A73F50DAB}"/>
              </a:ext>
            </a:extLst>
          </p:cNvPr>
          <p:cNvSpPr txBox="1"/>
          <p:nvPr/>
        </p:nvSpPr>
        <p:spPr>
          <a:xfrm>
            <a:off x="4415054" y="5761851"/>
            <a:ext cx="1276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</a:rPr>
              <a:t>か</a:t>
            </a:r>
            <a:endParaRPr lang="en-US" altLang="ja-JP" sz="2400" b="1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654BC9-A60F-41F1-BFCD-97885D932E66}"/>
              </a:ext>
            </a:extLst>
          </p:cNvPr>
          <p:cNvSpPr txBox="1"/>
          <p:nvPr/>
        </p:nvSpPr>
        <p:spPr>
          <a:xfrm>
            <a:off x="402583" y="1385756"/>
            <a:ext cx="42002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400" b="1" dirty="0"/>
              <a:t>日本の人口は</a:t>
            </a:r>
            <a:endParaRPr lang="en-US" altLang="ja-JP" sz="4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9D761D-BF6E-4A0B-B166-40970B0E249B}"/>
              </a:ext>
            </a:extLst>
          </p:cNvPr>
          <p:cNvSpPr txBox="1"/>
          <p:nvPr/>
        </p:nvSpPr>
        <p:spPr>
          <a:xfrm>
            <a:off x="1721540" y="-57543"/>
            <a:ext cx="10188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現在</a:t>
            </a:r>
            <a:r>
              <a:rPr lang="en-US" altLang="ja-JP" sz="3600" b="1" dirty="0"/>
              <a:t>2020</a:t>
            </a:r>
            <a:r>
              <a:rPr lang="ja-JP" altLang="en-US" sz="3600" b="1" dirty="0"/>
              <a:t>年の人口は</a:t>
            </a:r>
            <a:r>
              <a:rPr lang="en-US" altLang="ja-JP" sz="3600" b="1" dirty="0"/>
              <a:t>1</a:t>
            </a:r>
            <a:r>
              <a:rPr lang="ja-JP" altLang="en-US" sz="3600" b="1" dirty="0"/>
              <a:t>億</a:t>
            </a:r>
            <a:r>
              <a:rPr lang="en-US" altLang="ja-JP" sz="3600" b="1" dirty="0"/>
              <a:t>2410</a:t>
            </a:r>
            <a:r>
              <a:rPr lang="ja-JP" altLang="en-US" sz="3600" b="1" dirty="0"/>
              <a:t>万人です</a:t>
            </a: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15415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21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E755DC1F-652A-4796-832E-D979C803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8" y="156005"/>
            <a:ext cx="4847013" cy="670143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4EC138-131F-4C1E-B619-4C176B6C9896}"/>
              </a:ext>
            </a:extLst>
          </p:cNvPr>
          <p:cNvSpPr txBox="1"/>
          <p:nvPr/>
        </p:nvSpPr>
        <p:spPr>
          <a:xfrm>
            <a:off x="5808834" y="575602"/>
            <a:ext cx="5793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この資料から，どのようなことがいえるでしょう。</a:t>
            </a:r>
            <a:endParaRPr kumimoji="1" lang="ja-JP" altLang="en-US" sz="2000" b="1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DD329B0-0A16-415E-8FD2-1F06ED8E7072}"/>
              </a:ext>
            </a:extLst>
          </p:cNvPr>
          <p:cNvCxnSpPr>
            <a:cxnSpLocks/>
          </p:cNvCxnSpPr>
          <p:nvPr/>
        </p:nvCxnSpPr>
        <p:spPr>
          <a:xfrm>
            <a:off x="5808834" y="1546167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122AF56-9C9D-4256-8D5B-091E60C21CDB}"/>
              </a:ext>
            </a:extLst>
          </p:cNvPr>
          <p:cNvCxnSpPr>
            <a:cxnSpLocks/>
          </p:cNvCxnSpPr>
          <p:nvPr/>
        </p:nvCxnSpPr>
        <p:spPr>
          <a:xfrm>
            <a:off x="5808834" y="2124468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844A506-B8D2-48D2-8DB7-D4D4D4314E54}"/>
              </a:ext>
            </a:extLst>
          </p:cNvPr>
          <p:cNvCxnSpPr>
            <a:cxnSpLocks/>
          </p:cNvCxnSpPr>
          <p:nvPr/>
        </p:nvCxnSpPr>
        <p:spPr>
          <a:xfrm>
            <a:off x="5799573" y="2702769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F9C307-2E7F-4021-BF90-E2F666B9B84A}"/>
              </a:ext>
            </a:extLst>
          </p:cNvPr>
          <p:cNvCxnSpPr>
            <a:cxnSpLocks/>
          </p:cNvCxnSpPr>
          <p:nvPr/>
        </p:nvCxnSpPr>
        <p:spPr>
          <a:xfrm>
            <a:off x="5799573" y="3281070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4017800-C723-4A0A-AA95-741FA563230B}"/>
              </a:ext>
            </a:extLst>
          </p:cNvPr>
          <p:cNvCxnSpPr>
            <a:cxnSpLocks/>
          </p:cNvCxnSpPr>
          <p:nvPr/>
        </p:nvCxnSpPr>
        <p:spPr>
          <a:xfrm>
            <a:off x="5799573" y="3859371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2E1BDD3-D54C-4C50-BE81-D628D0285B12}"/>
              </a:ext>
            </a:extLst>
          </p:cNvPr>
          <p:cNvCxnSpPr>
            <a:cxnSpLocks/>
          </p:cNvCxnSpPr>
          <p:nvPr/>
        </p:nvCxnSpPr>
        <p:spPr>
          <a:xfrm>
            <a:off x="5799573" y="4437672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FEE0B58-A73D-4C83-BB09-732F7F97436C}"/>
              </a:ext>
            </a:extLst>
          </p:cNvPr>
          <p:cNvCxnSpPr>
            <a:cxnSpLocks/>
          </p:cNvCxnSpPr>
          <p:nvPr/>
        </p:nvCxnSpPr>
        <p:spPr>
          <a:xfrm>
            <a:off x="5799573" y="5015973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F880FAE-E148-4738-A452-0D5D813FDEC3}"/>
              </a:ext>
            </a:extLst>
          </p:cNvPr>
          <p:cNvCxnSpPr>
            <a:cxnSpLocks/>
          </p:cNvCxnSpPr>
          <p:nvPr/>
        </p:nvCxnSpPr>
        <p:spPr>
          <a:xfrm>
            <a:off x="5799573" y="5594277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0DFC58-F437-4E47-8ACA-769C4D8ABADA}"/>
              </a:ext>
            </a:extLst>
          </p:cNvPr>
          <p:cNvSpPr txBox="1"/>
          <p:nvPr/>
        </p:nvSpPr>
        <p:spPr>
          <a:xfrm>
            <a:off x="7203818" y="3044793"/>
            <a:ext cx="2471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b="1" dirty="0"/>
              <a:t>5</a:t>
            </a:r>
            <a:r>
              <a:rPr lang="ja-JP" altLang="en-US" sz="6000" b="1" dirty="0"/>
              <a:t>分で</a:t>
            </a:r>
            <a:endParaRPr lang="en-US" altLang="ja-JP" sz="60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7EC26F1-03F7-4C4D-8286-7F943A0895A6}"/>
              </a:ext>
            </a:extLst>
          </p:cNvPr>
          <p:cNvSpPr txBox="1"/>
          <p:nvPr/>
        </p:nvSpPr>
        <p:spPr>
          <a:xfrm>
            <a:off x="5808834" y="1334195"/>
            <a:ext cx="61121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/>
              <a:t>教科書</a:t>
            </a:r>
            <a:r>
              <a:rPr lang="en-US" altLang="ja-JP" sz="4800" b="1" dirty="0"/>
              <a:t>82</a:t>
            </a:r>
            <a:r>
              <a:rPr lang="ja-JP" altLang="en-US" sz="4800" b="1" dirty="0"/>
              <a:t>ページの</a:t>
            </a:r>
            <a:endParaRPr lang="en-US" altLang="ja-JP" sz="4800" b="1" dirty="0"/>
          </a:p>
          <a:p>
            <a:r>
              <a:rPr lang="ja-JP" altLang="en-US" sz="4800" b="1" dirty="0"/>
              <a:t>資料を見て</a:t>
            </a:r>
            <a:endParaRPr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28563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EB99D381-4466-443B-9DA0-3406CEA4C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704731"/>
              </p:ext>
            </p:extLst>
          </p:nvPr>
        </p:nvGraphicFramePr>
        <p:xfrm>
          <a:off x="710674" y="64770"/>
          <a:ext cx="11106713" cy="651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3CD110-EAD5-47E3-89BC-C5DAD479C593}"/>
              </a:ext>
            </a:extLst>
          </p:cNvPr>
          <p:cNvSpPr txBox="1"/>
          <p:nvPr/>
        </p:nvSpPr>
        <p:spPr>
          <a:xfrm>
            <a:off x="1881354" y="165952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44C3A9-5879-4FDF-BDFE-7E28AE929928}"/>
              </a:ext>
            </a:extLst>
          </p:cNvPr>
          <p:cNvSpPr txBox="1"/>
          <p:nvPr/>
        </p:nvSpPr>
        <p:spPr>
          <a:xfrm>
            <a:off x="2430056" y="145982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98D7285-E9A6-4363-A22B-695FB7E699F2}"/>
              </a:ext>
            </a:extLst>
          </p:cNvPr>
          <p:cNvSpPr txBox="1"/>
          <p:nvPr/>
        </p:nvSpPr>
        <p:spPr>
          <a:xfrm>
            <a:off x="2978758" y="130217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320585-9770-482E-954F-FD404F24500A}"/>
              </a:ext>
            </a:extLst>
          </p:cNvPr>
          <p:cNvSpPr txBox="1"/>
          <p:nvPr/>
        </p:nvSpPr>
        <p:spPr>
          <a:xfrm>
            <a:off x="9563182" y="203789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B50A8E-0EBF-4C0B-9B95-CEE8BE7354EC}"/>
              </a:ext>
            </a:extLst>
          </p:cNvPr>
          <p:cNvSpPr txBox="1"/>
          <p:nvPr/>
        </p:nvSpPr>
        <p:spPr>
          <a:xfrm>
            <a:off x="7917076" y="147033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4F0B96-D6F4-45D4-BE59-FB3894F1EB50}"/>
              </a:ext>
            </a:extLst>
          </p:cNvPr>
          <p:cNvSpPr txBox="1"/>
          <p:nvPr/>
        </p:nvSpPr>
        <p:spPr>
          <a:xfrm>
            <a:off x="4076162" y="111299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F5A7B36-3E36-4C11-87B0-4622A342AE85}"/>
              </a:ext>
            </a:extLst>
          </p:cNvPr>
          <p:cNvSpPr txBox="1"/>
          <p:nvPr/>
        </p:nvSpPr>
        <p:spPr>
          <a:xfrm>
            <a:off x="5722268" y="101839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180115E-4F95-4781-9D42-7C045A95A441}"/>
              </a:ext>
            </a:extLst>
          </p:cNvPr>
          <p:cNvSpPr txBox="1"/>
          <p:nvPr/>
        </p:nvSpPr>
        <p:spPr>
          <a:xfrm>
            <a:off x="3527460" y="119707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3E41F79-0F7E-4803-AA93-148DE0F6E107}"/>
              </a:ext>
            </a:extLst>
          </p:cNvPr>
          <p:cNvSpPr txBox="1"/>
          <p:nvPr/>
        </p:nvSpPr>
        <p:spPr>
          <a:xfrm>
            <a:off x="6819672" y="11655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C0721C-8199-4844-A44E-BEAEEA3C34CB}"/>
              </a:ext>
            </a:extLst>
          </p:cNvPr>
          <p:cNvSpPr txBox="1"/>
          <p:nvPr/>
        </p:nvSpPr>
        <p:spPr>
          <a:xfrm>
            <a:off x="7368374" y="131268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B3E697C-712D-45F4-A0CD-EA8E1F972DE4}"/>
              </a:ext>
            </a:extLst>
          </p:cNvPr>
          <p:cNvSpPr txBox="1"/>
          <p:nvPr/>
        </p:nvSpPr>
        <p:spPr>
          <a:xfrm>
            <a:off x="4624864" y="106043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EBDB65C-E074-4AC7-AA13-D694A21AB71C}"/>
              </a:ext>
            </a:extLst>
          </p:cNvPr>
          <p:cNvSpPr txBox="1"/>
          <p:nvPr/>
        </p:nvSpPr>
        <p:spPr>
          <a:xfrm>
            <a:off x="10111884" y="222708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248E375-1916-4F50-9194-BE4054BE7BAA}"/>
              </a:ext>
            </a:extLst>
          </p:cNvPr>
          <p:cNvSpPr txBox="1"/>
          <p:nvPr/>
        </p:nvSpPr>
        <p:spPr>
          <a:xfrm>
            <a:off x="5173566" y="102890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5E97466-6824-4B14-90A5-C6FAA2B52E6F}"/>
              </a:ext>
            </a:extLst>
          </p:cNvPr>
          <p:cNvSpPr txBox="1"/>
          <p:nvPr/>
        </p:nvSpPr>
        <p:spPr>
          <a:xfrm>
            <a:off x="8465778" y="164901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D6ADF59-312B-4483-BCB3-94497F467CE8}"/>
              </a:ext>
            </a:extLst>
          </p:cNvPr>
          <p:cNvSpPr txBox="1"/>
          <p:nvPr/>
        </p:nvSpPr>
        <p:spPr>
          <a:xfrm>
            <a:off x="10660586" y="243728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E967606-1A41-4301-8754-D22E4876A8D3}"/>
              </a:ext>
            </a:extLst>
          </p:cNvPr>
          <p:cNvSpPr txBox="1"/>
          <p:nvPr/>
        </p:nvSpPr>
        <p:spPr>
          <a:xfrm>
            <a:off x="6270970" y="107094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72DA0D9-B76F-4133-B351-CEF4902784A2}"/>
              </a:ext>
            </a:extLst>
          </p:cNvPr>
          <p:cNvSpPr txBox="1"/>
          <p:nvPr/>
        </p:nvSpPr>
        <p:spPr>
          <a:xfrm>
            <a:off x="9014480" y="18382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F77214E-6FF2-4EE0-BB8E-CE7910BFD387}"/>
              </a:ext>
            </a:extLst>
          </p:cNvPr>
          <p:cNvSpPr txBox="1"/>
          <p:nvPr/>
        </p:nvSpPr>
        <p:spPr>
          <a:xfrm>
            <a:off x="11209284" y="263698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●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A7CBBFE9-FE1E-41EB-84DF-2151324811FD}"/>
              </a:ext>
            </a:extLst>
          </p:cNvPr>
          <p:cNvCxnSpPr>
            <a:cxnSpLocks/>
          </p:cNvCxnSpPr>
          <p:nvPr/>
        </p:nvCxnSpPr>
        <p:spPr>
          <a:xfrm>
            <a:off x="1856272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BC4AE02-8459-4E73-B7C6-C98C5F301F6C}"/>
              </a:ext>
            </a:extLst>
          </p:cNvPr>
          <p:cNvCxnSpPr>
            <a:cxnSpLocks/>
          </p:cNvCxnSpPr>
          <p:nvPr/>
        </p:nvCxnSpPr>
        <p:spPr>
          <a:xfrm>
            <a:off x="2081917" y="683173"/>
            <a:ext cx="0" cy="5538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69D2209-81DB-46B8-BC3A-BE29EF084A4B}"/>
              </a:ext>
            </a:extLst>
          </p:cNvPr>
          <p:cNvCxnSpPr>
            <a:cxnSpLocks/>
          </p:cNvCxnSpPr>
          <p:nvPr/>
        </p:nvCxnSpPr>
        <p:spPr>
          <a:xfrm>
            <a:off x="2630287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F219BF7-A337-40F3-BA7F-AB7717554E1A}"/>
              </a:ext>
            </a:extLst>
          </p:cNvPr>
          <p:cNvCxnSpPr>
            <a:cxnSpLocks/>
          </p:cNvCxnSpPr>
          <p:nvPr/>
        </p:nvCxnSpPr>
        <p:spPr>
          <a:xfrm>
            <a:off x="3178657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A6454D28-23E6-40CC-8053-B4F0D46630E7}"/>
              </a:ext>
            </a:extLst>
          </p:cNvPr>
          <p:cNvCxnSpPr>
            <a:cxnSpLocks/>
          </p:cNvCxnSpPr>
          <p:nvPr/>
        </p:nvCxnSpPr>
        <p:spPr>
          <a:xfrm>
            <a:off x="3727027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A7902E8-EA3F-4E23-B464-D7E0F4218DDA}"/>
              </a:ext>
            </a:extLst>
          </p:cNvPr>
          <p:cNvCxnSpPr>
            <a:cxnSpLocks/>
          </p:cNvCxnSpPr>
          <p:nvPr/>
        </p:nvCxnSpPr>
        <p:spPr>
          <a:xfrm>
            <a:off x="4275397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4C28CE0C-FCAD-4DC7-9579-2045B245F55F}"/>
              </a:ext>
            </a:extLst>
          </p:cNvPr>
          <p:cNvCxnSpPr>
            <a:cxnSpLocks/>
          </p:cNvCxnSpPr>
          <p:nvPr/>
        </p:nvCxnSpPr>
        <p:spPr>
          <a:xfrm>
            <a:off x="4823767" y="683173"/>
            <a:ext cx="0" cy="5538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30595EA9-2007-45AC-85C1-F5037246C46B}"/>
              </a:ext>
            </a:extLst>
          </p:cNvPr>
          <p:cNvCxnSpPr>
            <a:cxnSpLocks/>
          </p:cNvCxnSpPr>
          <p:nvPr/>
        </p:nvCxnSpPr>
        <p:spPr>
          <a:xfrm>
            <a:off x="5372137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BA642C3F-AA26-4758-A76E-F9935D221925}"/>
              </a:ext>
            </a:extLst>
          </p:cNvPr>
          <p:cNvCxnSpPr>
            <a:cxnSpLocks/>
          </p:cNvCxnSpPr>
          <p:nvPr/>
        </p:nvCxnSpPr>
        <p:spPr>
          <a:xfrm>
            <a:off x="5920507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57C65AE-01A3-4C2A-8EC5-017EC4678A4E}"/>
              </a:ext>
            </a:extLst>
          </p:cNvPr>
          <p:cNvCxnSpPr>
            <a:cxnSpLocks/>
          </p:cNvCxnSpPr>
          <p:nvPr/>
        </p:nvCxnSpPr>
        <p:spPr>
          <a:xfrm>
            <a:off x="6468877" y="683173"/>
            <a:ext cx="0" cy="5538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BDAD82D-FF40-46A3-9A0C-728220AADAA1}"/>
              </a:ext>
            </a:extLst>
          </p:cNvPr>
          <p:cNvCxnSpPr>
            <a:cxnSpLocks/>
          </p:cNvCxnSpPr>
          <p:nvPr/>
        </p:nvCxnSpPr>
        <p:spPr>
          <a:xfrm>
            <a:off x="7017247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C2CBC7B3-8F70-4798-9BB3-34017F7299CA}"/>
              </a:ext>
            </a:extLst>
          </p:cNvPr>
          <p:cNvCxnSpPr>
            <a:cxnSpLocks/>
          </p:cNvCxnSpPr>
          <p:nvPr/>
        </p:nvCxnSpPr>
        <p:spPr>
          <a:xfrm>
            <a:off x="7565617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44D391D-AAC7-47D0-8FAC-147308236BB9}"/>
              </a:ext>
            </a:extLst>
          </p:cNvPr>
          <p:cNvCxnSpPr>
            <a:cxnSpLocks/>
          </p:cNvCxnSpPr>
          <p:nvPr/>
        </p:nvCxnSpPr>
        <p:spPr>
          <a:xfrm>
            <a:off x="8113987" y="683173"/>
            <a:ext cx="0" cy="5538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E866A429-6137-441C-9733-E0D49E783E8D}"/>
              </a:ext>
            </a:extLst>
          </p:cNvPr>
          <p:cNvCxnSpPr>
            <a:cxnSpLocks/>
          </p:cNvCxnSpPr>
          <p:nvPr/>
        </p:nvCxnSpPr>
        <p:spPr>
          <a:xfrm>
            <a:off x="8662357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127BB94-16B2-4B6D-8854-337C184C71A5}"/>
              </a:ext>
            </a:extLst>
          </p:cNvPr>
          <p:cNvCxnSpPr>
            <a:cxnSpLocks/>
          </p:cNvCxnSpPr>
          <p:nvPr/>
        </p:nvCxnSpPr>
        <p:spPr>
          <a:xfrm>
            <a:off x="9210727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808F8994-61AD-447F-84D6-A7001D7406D7}"/>
              </a:ext>
            </a:extLst>
          </p:cNvPr>
          <p:cNvCxnSpPr>
            <a:cxnSpLocks/>
          </p:cNvCxnSpPr>
          <p:nvPr/>
        </p:nvCxnSpPr>
        <p:spPr>
          <a:xfrm>
            <a:off x="9759097" y="683173"/>
            <a:ext cx="0" cy="5538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41C3BD14-D3FB-4CD3-BAAF-361C5056BFFC}"/>
              </a:ext>
            </a:extLst>
          </p:cNvPr>
          <p:cNvCxnSpPr>
            <a:cxnSpLocks/>
          </p:cNvCxnSpPr>
          <p:nvPr/>
        </p:nvCxnSpPr>
        <p:spPr>
          <a:xfrm>
            <a:off x="10307467" y="683173"/>
            <a:ext cx="0" cy="5538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D8AF0646-B132-4EB2-A2DB-A7C45AC03508}"/>
              </a:ext>
            </a:extLst>
          </p:cNvPr>
          <p:cNvCxnSpPr>
            <a:cxnSpLocks/>
          </p:cNvCxnSpPr>
          <p:nvPr/>
        </p:nvCxnSpPr>
        <p:spPr>
          <a:xfrm>
            <a:off x="10855837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042F3C0D-5782-471C-AC92-14EE8BEFEFB7}"/>
              </a:ext>
            </a:extLst>
          </p:cNvPr>
          <p:cNvCxnSpPr>
            <a:cxnSpLocks/>
          </p:cNvCxnSpPr>
          <p:nvPr/>
        </p:nvCxnSpPr>
        <p:spPr>
          <a:xfrm>
            <a:off x="11404209" y="683173"/>
            <a:ext cx="0" cy="5538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2808A037-C7F1-41CD-910B-7DC520EA307C}"/>
              </a:ext>
            </a:extLst>
          </p:cNvPr>
          <p:cNvCxnSpPr/>
          <p:nvPr/>
        </p:nvCxnSpPr>
        <p:spPr>
          <a:xfrm>
            <a:off x="11693244" y="683173"/>
            <a:ext cx="0" cy="5538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B542A26-6BC9-463B-93A8-CE8F58D177AF}"/>
              </a:ext>
            </a:extLst>
          </p:cNvPr>
          <p:cNvSpPr txBox="1"/>
          <p:nvPr/>
        </p:nvSpPr>
        <p:spPr>
          <a:xfrm>
            <a:off x="243070" y="452340"/>
            <a:ext cx="1591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億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4000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万</a:t>
            </a:r>
            <a:endParaRPr kumimoji="1" lang="ja-JP" altLang="en-US" sz="2400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06E61CF0-3BC0-4372-9BCB-C5711E6F926C}"/>
              </a:ext>
            </a:extLst>
          </p:cNvPr>
          <p:cNvSpPr/>
          <p:nvPr/>
        </p:nvSpPr>
        <p:spPr>
          <a:xfrm>
            <a:off x="1755228" y="6295697"/>
            <a:ext cx="10062154" cy="27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FC7FEE06-F0D6-4776-B189-DF9F84C8BC25}"/>
              </a:ext>
            </a:extLst>
          </p:cNvPr>
          <p:cNvCxnSpPr>
            <a:cxnSpLocks/>
          </p:cNvCxnSpPr>
          <p:nvPr/>
        </p:nvCxnSpPr>
        <p:spPr>
          <a:xfrm>
            <a:off x="1856272" y="6222125"/>
            <a:ext cx="983697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6DF27DF6-830A-4669-A52E-988DFA4BA4E5}"/>
              </a:ext>
            </a:extLst>
          </p:cNvPr>
          <p:cNvCxnSpPr>
            <a:cxnSpLocks/>
          </p:cNvCxnSpPr>
          <p:nvPr/>
        </p:nvCxnSpPr>
        <p:spPr>
          <a:xfrm>
            <a:off x="1856272" y="683173"/>
            <a:ext cx="983697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43A07873-A43E-4B6A-8EF1-09BE54917320}"/>
              </a:ext>
            </a:extLst>
          </p:cNvPr>
          <p:cNvCxnSpPr>
            <a:cxnSpLocks/>
          </p:cNvCxnSpPr>
          <p:nvPr/>
        </p:nvCxnSpPr>
        <p:spPr>
          <a:xfrm>
            <a:off x="1856272" y="5430847"/>
            <a:ext cx="983697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98D9D228-7E71-46FE-BE3E-ED8F3E17E675}"/>
              </a:ext>
            </a:extLst>
          </p:cNvPr>
          <p:cNvCxnSpPr>
            <a:cxnSpLocks/>
          </p:cNvCxnSpPr>
          <p:nvPr/>
        </p:nvCxnSpPr>
        <p:spPr>
          <a:xfrm>
            <a:off x="1856272" y="4639568"/>
            <a:ext cx="983697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72332AEF-93DF-4E7A-8E84-E51C40BCE9F4}"/>
              </a:ext>
            </a:extLst>
          </p:cNvPr>
          <p:cNvCxnSpPr>
            <a:cxnSpLocks/>
          </p:cNvCxnSpPr>
          <p:nvPr/>
        </p:nvCxnSpPr>
        <p:spPr>
          <a:xfrm>
            <a:off x="1856272" y="3848289"/>
            <a:ext cx="983697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36DCEB33-D4BE-4159-A961-C92B15AB45E3}"/>
              </a:ext>
            </a:extLst>
          </p:cNvPr>
          <p:cNvCxnSpPr>
            <a:cxnSpLocks/>
          </p:cNvCxnSpPr>
          <p:nvPr/>
        </p:nvCxnSpPr>
        <p:spPr>
          <a:xfrm>
            <a:off x="1856272" y="3057010"/>
            <a:ext cx="983697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0DDBF104-9F74-479A-9934-A0788CDBB8F5}"/>
              </a:ext>
            </a:extLst>
          </p:cNvPr>
          <p:cNvCxnSpPr>
            <a:cxnSpLocks/>
          </p:cNvCxnSpPr>
          <p:nvPr/>
        </p:nvCxnSpPr>
        <p:spPr>
          <a:xfrm>
            <a:off x="1531948" y="2265731"/>
            <a:ext cx="101612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A826A5FA-7C2B-4508-87A0-0381F259609D}"/>
              </a:ext>
            </a:extLst>
          </p:cNvPr>
          <p:cNvCxnSpPr>
            <a:cxnSpLocks/>
          </p:cNvCxnSpPr>
          <p:nvPr/>
        </p:nvCxnSpPr>
        <p:spPr>
          <a:xfrm>
            <a:off x="1856272" y="1474452"/>
            <a:ext cx="983697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3BC3B35-8CC4-47E4-BBF0-6B638BF00DB5}"/>
              </a:ext>
            </a:extLst>
          </p:cNvPr>
          <p:cNvSpPr txBox="1"/>
          <p:nvPr/>
        </p:nvSpPr>
        <p:spPr>
          <a:xfrm>
            <a:off x="226829" y="1183075"/>
            <a:ext cx="1591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億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2000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万</a:t>
            </a:r>
            <a:endParaRPr kumimoji="1" lang="ja-JP" altLang="en-US" sz="2400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265D9DB-4AF3-4B4D-B186-FF7D4624AAB7}"/>
              </a:ext>
            </a:extLst>
          </p:cNvPr>
          <p:cNvSpPr txBox="1"/>
          <p:nvPr/>
        </p:nvSpPr>
        <p:spPr>
          <a:xfrm>
            <a:off x="467241" y="1980862"/>
            <a:ext cx="11920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　</a:t>
            </a:r>
            <a:r>
              <a:rPr lang="en-US" altLang="ja-JP" sz="3200" b="1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3200" b="1" i="0" dirty="0">
                <a:solidFill>
                  <a:srgbClr val="333333"/>
                </a:solidFill>
                <a:effectLst/>
                <a:latin typeface="ヒラギノ角ゴ Pro W3"/>
              </a:rPr>
              <a:t>億</a:t>
            </a:r>
            <a:endParaRPr kumimoji="1" lang="ja-JP" altLang="en-US" sz="2400" b="1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0ECF06FE-44A5-4EB7-9C66-ACBC88ACC749}"/>
              </a:ext>
            </a:extLst>
          </p:cNvPr>
          <p:cNvSpPr txBox="1"/>
          <p:nvPr/>
        </p:nvSpPr>
        <p:spPr>
          <a:xfrm>
            <a:off x="573028" y="2826177"/>
            <a:ext cx="11920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8000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万</a:t>
            </a:r>
            <a:endParaRPr kumimoji="1" lang="ja-JP" altLang="en-US" sz="2400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8C78B73-0842-44AB-943B-6E57E4D9863D}"/>
              </a:ext>
            </a:extLst>
          </p:cNvPr>
          <p:cNvSpPr txBox="1"/>
          <p:nvPr/>
        </p:nvSpPr>
        <p:spPr>
          <a:xfrm>
            <a:off x="582857" y="3584142"/>
            <a:ext cx="11920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333333"/>
                </a:solidFill>
                <a:latin typeface="ヒラギノ角ゴ Pro W3"/>
              </a:rPr>
              <a:t>6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000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万</a:t>
            </a:r>
            <a:endParaRPr kumimoji="1" lang="ja-JP" altLang="en-US" sz="2400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768653B-3EC1-49CA-8D67-785FE778DE2D}"/>
              </a:ext>
            </a:extLst>
          </p:cNvPr>
          <p:cNvSpPr txBox="1"/>
          <p:nvPr/>
        </p:nvSpPr>
        <p:spPr>
          <a:xfrm>
            <a:off x="609681" y="4377488"/>
            <a:ext cx="11920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333333"/>
                </a:solidFill>
                <a:latin typeface="ヒラギノ角ゴ Pro W3"/>
              </a:rPr>
              <a:t>4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000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万</a:t>
            </a:r>
            <a:endParaRPr kumimoji="1" lang="ja-JP" altLang="en-US" sz="2400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4E1CBBA-ECC2-44BF-9592-4F029924A867}"/>
              </a:ext>
            </a:extLst>
          </p:cNvPr>
          <p:cNvSpPr txBox="1"/>
          <p:nvPr/>
        </p:nvSpPr>
        <p:spPr>
          <a:xfrm>
            <a:off x="577802" y="5168767"/>
            <a:ext cx="11920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333333"/>
                </a:solidFill>
                <a:latin typeface="ヒラギノ角ゴ Pro W3"/>
              </a:rPr>
              <a:t>2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000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万</a:t>
            </a:r>
            <a:endParaRPr kumimoji="1" lang="ja-JP" altLang="en-US" sz="24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C645F4D-90EA-4E89-9288-A5C2526BBA9A}"/>
              </a:ext>
            </a:extLst>
          </p:cNvPr>
          <p:cNvSpPr txBox="1"/>
          <p:nvPr/>
        </p:nvSpPr>
        <p:spPr>
          <a:xfrm>
            <a:off x="1531948" y="97285"/>
            <a:ext cx="10886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333333"/>
                </a:solidFill>
                <a:latin typeface="ヒラギノ角ゴ Pro W3"/>
              </a:rPr>
              <a:t>(</a:t>
            </a:r>
            <a:r>
              <a:rPr lang="ja-JP" altLang="en-US" sz="2400" b="1" dirty="0">
                <a:solidFill>
                  <a:srgbClr val="333333"/>
                </a:solidFill>
                <a:latin typeface="ヒラギノ角ゴ Pro W3"/>
              </a:rPr>
              <a:t>人</a:t>
            </a:r>
            <a:r>
              <a:rPr lang="en-US" altLang="ja-JP" sz="2400" b="1" dirty="0">
                <a:solidFill>
                  <a:srgbClr val="333333"/>
                </a:solidFill>
                <a:latin typeface="ヒラギノ角ゴ Pro W3"/>
              </a:rPr>
              <a:t>)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D7C4A8E-E30F-4D37-9BC3-A996610ADFF3}"/>
              </a:ext>
            </a:extLst>
          </p:cNvPr>
          <p:cNvSpPr txBox="1"/>
          <p:nvPr/>
        </p:nvSpPr>
        <p:spPr>
          <a:xfrm>
            <a:off x="1641470" y="6256334"/>
            <a:ext cx="13372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333333"/>
                </a:solidFill>
                <a:latin typeface="ヒラギノ角ゴ Pro W3"/>
              </a:rPr>
              <a:t>1975</a:t>
            </a:r>
            <a:r>
              <a:rPr lang="ja-JP" altLang="en-US" sz="2400" dirty="0">
                <a:solidFill>
                  <a:srgbClr val="333333"/>
                </a:solidFill>
                <a:latin typeface="ヒラギノ角ゴ Pro W3"/>
              </a:rPr>
              <a:t>年</a:t>
            </a:r>
            <a:endParaRPr kumimoji="1" lang="ja-JP" altLang="en-US" sz="2400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925574C-4E2E-45EB-9543-7BFEB0DE61C2}"/>
              </a:ext>
            </a:extLst>
          </p:cNvPr>
          <p:cNvSpPr txBox="1"/>
          <p:nvPr/>
        </p:nvSpPr>
        <p:spPr>
          <a:xfrm>
            <a:off x="4355620" y="6240130"/>
            <a:ext cx="13962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333333"/>
                </a:solidFill>
                <a:latin typeface="ヒラギノ角ゴ Pro W3"/>
              </a:rPr>
              <a:t>2000</a:t>
            </a:r>
            <a:r>
              <a:rPr lang="ja-JP" altLang="en-US" sz="2400" dirty="0">
                <a:solidFill>
                  <a:srgbClr val="333333"/>
                </a:solidFill>
                <a:latin typeface="ヒラギノ角ゴ Pro W3"/>
              </a:rPr>
              <a:t>年</a:t>
            </a:r>
            <a:endParaRPr kumimoji="1" lang="ja-JP" altLang="en-US" sz="2400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0C2FDA9-0898-4D6E-9EC9-744CEFC9565F}"/>
              </a:ext>
            </a:extLst>
          </p:cNvPr>
          <p:cNvSpPr txBox="1"/>
          <p:nvPr/>
        </p:nvSpPr>
        <p:spPr>
          <a:xfrm>
            <a:off x="6007542" y="6256892"/>
            <a:ext cx="13372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333333"/>
                </a:solidFill>
                <a:latin typeface="ヒラギノ角ゴ Pro W3"/>
              </a:rPr>
              <a:t>2015</a:t>
            </a:r>
            <a:r>
              <a:rPr lang="ja-JP" altLang="en-US" sz="2400" dirty="0">
                <a:solidFill>
                  <a:srgbClr val="333333"/>
                </a:solidFill>
                <a:latin typeface="ヒラギノ角ゴ Pro W3"/>
              </a:rPr>
              <a:t>年</a:t>
            </a:r>
            <a:endParaRPr kumimoji="1" lang="ja-JP" altLang="en-US" sz="2400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C4A5DC7-0B97-4CC0-8B41-DE5232DCF94C}"/>
              </a:ext>
            </a:extLst>
          </p:cNvPr>
          <p:cNvSpPr txBox="1"/>
          <p:nvPr/>
        </p:nvSpPr>
        <p:spPr>
          <a:xfrm>
            <a:off x="7658342" y="6263292"/>
            <a:ext cx="13561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333333"/>
                </a:solidFill>
                <a:latin typeface="ヒラギノ角ゴ Pro W3"/>
              </a:rPr>
              <a:t>2030</a:t>
            </a:r>
            <a:r>
              <a:rPr lang="ja-JP" altLang="en-US" sz="2400" dirty="0">
                <a:solidFill>
                  <a:srgbClr val="333333"/>
                </a:solidFill>
                <a:latin typeface="ヒラギノ角ゴ Pro W3"/>
              </a:rPr>
              <a:t>年</a:t>
            </a:r>
            <a:endParaRPr kumimoji="1" lang="ja-JP" altLang="en-US" sz="2400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417BA54-9269-4CC6-B632-1335B697EEA2}"/>
              </a:ext>
            </a:extLst>
          </p:cNvPr>
          <p:cNvSpPr txBox="1"/>
          <p:nvPr/>
        </p:nvSpPr>
        <p:spPr>
          <a:xfrm>
            <a:off x="10880954" y="6236749"/>
            <a:ext cx="1311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333333"/>
                </a:solidFill>
                <a:latin typeface="ヒラギノ角ゴ Pro W3"/>
              </a:rPr>
              <a:t>2060</a:t>
            </a:r>
            <a:r>
              <a:rPr lang="ja-JP" altLang="en-US" sz="2400" dirty="0">
                <a:solidFill>
                  <a:srgbClr val="333333"/>
                </a:solidFill>
                <a:latin typeface="ヒラギノ角ゴ Pro W3"/>
              </a:rPr>
              <a:t>年</a:t>
            </a:r>
            <a:endParaRPr kumimoji="1" lang="ja-JP" altLang="en-US" sz="2400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24B32A08-CB93-425D-A050-A29D07932387}"/>
              </a:ext>
            </a:extLst>
          </p:cNvPr>
          <p:cNvSpPr txBox="1"/>
          <p:nvPr/>
        </p:nvSpPr>
        <p:spPr>
          <a:xfrm>
            <a:off x="9282894" y="6256334"/>
            <a:ext cx="13561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333333"/>
                </a:solidFill>
                <a:latin typeface="ヒラギノ角ゴ Pro W3"/>
              </a:rPr>
              <a:t>2045</a:t>
            </a:r>
            <a:r>
              <a:rPr lang="ja-JP" altLang="en-US" sz="2400" dirty="0">
                <a:solidFill>
                  <a:srgbClr val="333333"/>
                </a:solidFill>
                <a:latin typeface="ヒラギノ角ゴ Pro W3"/>
              </a:rPr>
              <a:t>年</a:t>
            </a:r>
            <a:endParaRPr kumimoji="1" lang="ja-JP" altLang="en-US" sz="2400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C7997735-0D56-4FF5-9754-F0A0D09B8FA6}"/>
              </a:ext>
            </a:extLst>
          </p:cNvPr>
          <p:cNvSpPr txBox="1"/>
          <p:nvPr/>
        </p:nvSpPr>
        <p:spPr>
          <a:xfrm>
            <a:off x="7298975" y="2540263"/>
            <a:ext cx="2029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億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1662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万人</a:t>
            </a:r>
            <a:endParaRPr kumimoji="1" lang="ja-JP" altLang="en-US" sz="2400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BA1C886-BCCC-4FBB-A5BE-549A93CF62B8}"/>
              </a:ext>
            </a:extLst>
          </p:cNvPr>
          <p:cNvSpPr txBox="1"/>
          <p:nvPr/>
        </p:nvSpPr>
        <p:spPr>
          <a:xfrm>
            <a:off x="9129962" y="1005117"/>
            <a:ext cx="2029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億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0221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万人</a:t>
            </a:r>
            <a:endParaRPr kumimoji="1" lang="ja-JP" altLang="en-US" sz="2400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74629E2F-5D13-4143-B130-90303921567E}"/>
              </a:ext>
            </a:extLst>
          </p:cNvPr>
          <p:cNvSpPr txBox="1"/>
          <p:nvPr/>
        </p:nvSpPr>
        <p:spPr>
          <a:xfrm>
            <a:off x="9740020" y="3014346"/>
            <a:ext cx="148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9708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万人</a:t>
            </a:r>
            <a:endParaRPr kumimoji="1" lang="ja-JP" altLang="en-US" sz="2400"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210464E9-F918-4A2D-9DC1-9624D34C9856}"/>
              </a:ext>
            </a:extLst>
          </p:cNvPr>
          <p:cNvSpPr txBox="1"/>
          <p:nvPr/>
        </p:nvSpPr>
        <p:spPr>
          <a:xfrm>
            <a:off x="4514043" y="1771455"/>
            <a:ext cx="265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最多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億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ヒラギノ角ゴ Pro W3"/>
              </a:rPr>
              <a:t>2806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万人</a:t>
            </a:r>
            <a:endParaRPr kumimoji="1" lang="ja-JP" altLang="en-US" sz="2400" dirty="0"/>
          </a:p>
        </p:txBody>
      </p: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D50D18AD-8E6C-44EA-B6DA-56B4222B0DC4}"/>
              </a:ext>
            </a:extLst>
          </p:cNvPr>
          <p:cNvCxnSpPr>
            <a:cxnSpLocks/>
          </p:cNvCxnSpPr>
          <p:nvPr/>
        </p:nvCxnSpPr>
        <p:spPr>
          <a:xfrm flipV="1">
            <a:off x="5889570" y="1333413"/>
            <a:ext cx="18821" cy="480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4B96E66E-79B1-4EEF-8271-4E49D3B4C4DA}"/>
              </a:ext>
            </a:extLst>
          </p:cNvPr>
          <p:cNvCxnSpPr>
            <a:cxnSpLocks/>
          </p:cNvCxnSpPr>
          <p:nvPr/>
        </p:nvCxnSpPr>
        <p:spPr>
          <a:xfrm flipV="1">
            <a:off x="8093159" y="1828799"/>
            <a:ext cx="0" cy="688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58706BF1-0655-4B49-AE82-FFC2ED6F77CB}"/>
              </a:ext>
            </a:extLst>
          </p:cNvPr>
          <p:cNvCxnSpPr>
            <a:cxnSpLocks/>
          </p:cNvCxnSpPr>
          <p:nvPr/>
        </p:nvCxnSpPr>
        <p:spPr>
          <a:xfrm>
            <a:off x="9758107" y="1366348"/>
            <a:ext cx="0" cy="6212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233BDEC4-119D-42BA-84DC-E1959EDB88C9}"/>
              </a:ext>
            </a:extLst>
          </p:cNvPr>
          <p:cNvCxnSpPr>
            <a:cxnSpLocks/>
          </p:cNvCxnSpPr>
          <p:nvPr/>
        </p:nvCxnSpPr>
        <p:spPr>
          <a:xfrm flipV="1">
            <a:off x="10306809" y="2500345"/>
            <a:ext cx="0" cy="5382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C7662F43-8242-48C0-BC4E-38C726EAA3E1}"/>
              </a:ext>
            </a:extLst>
          </p:cNvPr>
          <p:cNvSpPr txBox="1"/>
          <p:nvPr/>
        </p:nvSpPr>
        <p:spPr>
          <a:xfrm>
            <a:off x="10785407" y="3505710"/>
            <a:ext cx="148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333333"/>
                </a:solidFill>
                <a:latin typeface="ヒラギノ角ゴ Pro W3"/>
              </a:rPr>
              <a:t>8674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ヒラギノ角ゴ Pro W3"/>
              </a:rPr>
              <a:t>万人</a:t>
            </a:r>
            <a:endParaRPr kumimoji="1" lang="ja-JP" altLang="en-US" sz="2400" dirty="0"/>
          </a:p>
        </p:txBody>
      </p: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94853D57-1EDE-49AB-8010-5E2C02C88064}"/>
              </a:ext>
            </a:extLst>
          </p:cNvPr>
          <p:cNvCxnSpPr>
            <a:cxnSpLocks/>
          </p:cNvCxnSpPr>
          <p:nvPr/>
        </p:nvCxnSpPr>
        <p:spPr>
          <a:xfrm flipV="1">
            <a:off x="11189746" y="2857707"/>
            <a:ext cx="182933" cy="6881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32B21AE6-0E5A-40A7-9415-36B03D6202BF}"/>
              </a:ext>
            </a:extLst>
          </p:cNvPr>
          <p:cNvSpPr txBox="1"/>
          <p:nvPr/>
        </p:nvSpPr>
        <p:spPr>
          <a:xfrm>
            <a:off x="1863881" y="1647509"/>
            <a:ext cx="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8045235F-9F29-4B07-B413-B10F312BC819}"/>
              </a:ext>
            </a:extLst>
          </p:cNvPr>
          <p:cNvSpPr txBox="1"/>
          <p:nvPr/>
        </p:nvSpPr>
        <p:spPr>
          <a:xfrm>
            <a:off x="7902263" y="1454949"/>
            <a:ext cx="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B2746C87-0D59-4430-9965-662A8F7177CC}"/>
              </a:ext>
            </a:extLst>
          </p:cNvPr>
          <p:cNvSpPr txBox="1"/>
          <p:nvPr/>
        </p:nvSpPr>
        <p:spPr>
          <a:xfrm>
            <a:off x="4614991" y="1040944"/>
            <a:ext cx="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3EB03AA6-2997-41EB-BA4B-C87245BBA70A}"/>
              </a:ext>
            </a:extLst>
          </p:cNvPr>
          <p:cNvSpPr txBox="1"/>
          <p:nvPr/>
        </p:nvSpPr>
        <p:spPr>
          <a:xfrm>
            <a:off x="6258010" y="1062662"/>
            <a:ext cx="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8A7F8ED-A39F-48F9-9809-2375B5F54521}"/>
              </a:ext>
            </a:extLst>
          </p:cNvPr>
          <p:cNvSpPr txBox="1"/>
          <p:nvPr/>
        </p:nvSpPr>
        <p:spPr>
          <a:xfrm>
            <a:off x="9555954" y="2015314"/>
            <a:ext cx="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CB9D723-F3F8-4FA0-8B17-26471A6AE492}"/>
              </a:ext>
            </a:extLst>
          </p:cNvPr>
          <p:cNvSpPr txBox="1"/>
          <p:nvPr/>
        </p:nvSpPr>
        <p:spPr>
          <a:xfrm>
            <a:off x="11201222" y="2622643"/>
            <a:ext cx="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</a:p>
        </p:txBody>
      </p: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101F6D7A-3984-422D-B203-EB0CB87A062E}"/>
              </a:ext>
            </a:extLst>
          </p:cNvPr>
          <p:cNvCxnSpPr>
            <a:cxnSpLocks/>
          </p:cNvCxnSpPr>
          <p:nvPr/>
        </p:nvCxnSpPr>
        <p:spPr>
          <a:xfrm>
            <a:off x="7014597" y="5260344"/>
            <a:ext cx="4358082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AF7A98C9-5D0A-42DE-B59B-46589AAC5410}"/>
              </a:ext>
            </a:extLst>
          </p:cNvPr>
          <p:cNvSpPr txBox="1"/>
          <p:nvPr/>
        </p:nvSpPr>
        <p:spPr>
          <a:xfrm>
            <a:off x="9947000" y="4635623"/>
            <a:ext cx="173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40</a:t>
            </a:r>
            <a:r>
              <a:rPr kumimoji="1" lang="ja-JP" altLang="en-US" sz="3600" b="1" dirty="0"/>
              <a:t>年後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27FD8384-CF65-40AF-A453-05FAA416CE4E}"/>
              </a:ext>
            </a:extLst>
          </p:cNvPr>
          <p:cNvSpPr txBox="1"/>
          <p:nvPr/>
        </p:nvSpPr>
        <p:spPr>
          <a:xfrm>
            <a:off x="6611903" y="4788462"/>
            <a:ext cx="148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333333"/>
                </a:solidFill>
                <a:latin typeface="ヒラギノ角ゴ Pro W3"/>
              </a:rPr>
              <a:t>2020</a:t>
            </a:r>
            <a:r>
              <a:rPr lang="ja-JP" altLang="en-US" sz="2400" dirty="0">
                <a:solidFill>
                  <a:srgbClr val="333333"/>
                </a:solidFill>
                <a:latin typeface="ヒラギノ角ゴ Pro W3"/>
              </a:rPr>
              <a:t>年</a:t>
            </a:r>
            <a:endParaRPr kumimoji="1" lang="ja-JP" altLang="en-US" sz="2400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EFA27E27-AD71-409A-9B72-8C198CEB3C23}"/>
              </a:ext>
            </a:extLst>
          </p:cNvPr>
          <p:cNvSpPr txBox="1"/>
          <p:nvPr/>
        </p:nvSpPr>
        <p:spPr>
          <a:xfrm>
            <a:off x="2517628" y="6169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日本全国の</a:t>
            </a:r>
            <a:r>
              <a:rPr lang="en-US" altLang="ja-JP" sz="3600" b="1" dirty="0"/>
              <a:t>5</a:t>
            </a:r>
            <a:r>
              <a:rPr lang="ja-JP" altLang="en-US" sz="3600" b="1" dirty="0"/>
              <a:t>年ごとの人口の変わり方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849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/>
      <p:bldP spid="109" grpId="0"/>
      <p:bldP spid="115" grpId="0"/>
      <p:bldP spid="118" grpId="0"/>
      <p:bldP spid="119" grpId="0"/>
      <p:bldP spid="123" grpId="0"/>
      <p:bldP spid="1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E755DC1F-652A-4796-832E-D979C803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8" y="156005"/>
            <a:ext cx="4847013" cy="670143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4EC138-131F-4C1E-B619-4C176B6C9896}"/>
              </a:ext>
            </a:extLst>
          </p:cNvPr>
          <p:cNvSpPr txBox="1"/>
          <p:nvPr/>
        </p:nvSpPr>
        <p:spPr>
          <a:xfrm>
            <a:off x="5808834" y="575602"/>
            <a:ext cx="5793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この資料から，どのようなことがいえるでしょう。</a:t>
            </a:r>
            <a:endParaRPr kumimoji="1" lang="ja-JP" altLang="en-US" sz="2000" b="1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DD329B0-0A16-415E-8FD2-1F06ED8E7072}"/>
              </a:ext>
            </a:extLst>
          </p:cNvPr>
          <p:cNvCxnSpPr>
            <a:cxnSpLocks/>
          </p:cNvCxnSpPr>
          <p:nvPr/>
        </p:nvCxnSpPr>
        <p:spPr>
          <a:xfrm>
            <a:off x="5808834" y="1546167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122AF56-9C9D-4256-8D5B-091E60C21CDB}"/>
              </a:ext>
            </a:extLst>
          </p:cNvPr>
          <p:cNvCxnSpPr>
            <a:cxnSpLocks/>
          </p:cNvCxnSpPr>
          <p:nvPr/>
        </p:nvCxnSpPr>
        <p:spPr>
          <a:xfrm>
            <a:off x="5808834" y="2103990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A48AAAA-DFA7-40E1-B8E9-E0B8B4D304AC}"/>
              </a:ext>
            </a:extLst>
          </p:cNvPr>
          <p:cNvCxnSpPr>
            <a:cxnSpLocks/>
          </p:cNvCxnSpPr>
          <p:nvPr/>
        </p:nvCxnSpPr>
        <p:spPr>
          <a:xfrm>
            <a:off x="5808834" y="2262420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DC02A46-83ED-498D-99D9-CEFCEA4CABB8}"/>
              </a:ext>
            </a:extLst>
          </p:cNvPr>
          <p:cNvCxnSpPr>
            <a:cxnSpLocks/>
          </p:cNvCxnSpPr>
          <p:nvPr/>
        </p:nvCxnSpPr>
        <p:spPr>
          <a:xfrm>
            <a:off x="5799573" y="2247339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844A506-B8D2-48D2-8DB7-D4D4D4314E54}"/>
              </a:ext>
            </a:extLst>
          </p:cNvPr>
          <p:cNvCxnSpPr>
            <a:cxnSpLocks/>
          </p:cNvCxnSpPr>
          <p:nvPr/>
        </p:nvCxnSpPr>
        <p:spPr>
          <a:xfrm>
            <a:off x="5799573" y="2805162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F9C307-2E7F-4021-BF90-E2F666B9B84A}"/>
              </a:ext>
            </a:extLst>
          </p:cNvPr>
          <p:cNvCxnSpPr>
            <a:cxnSpLocks/>
          </p:cNvCxnSpPr>
          <p:nvPr/>
        </p:nvCxnSpPr>
        <p:spPr>
          <a:xfrm>
            <a:off x="5799573" y="3362985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4017800-C723-4A0A-AA95-741FA563230B}"/>
              </a:ext>
            </a:extLst>
          </p:cNvPr>
          <p:cNvCxnSpPr>
            <a:cxnSpLocks/>
          </p:cNvCxnSpPr>
          <p:nvPr/>
        </p:nvCxnSpPr>
        <p:spPr>
          <a:xfrm>
            <a:off x="5799573" y="3920808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2E1BDD3-D54C-4C50-BE81-D628D0285B12}"/>
              </a:ext>
            </a:extLst>
          </p:cNvPr>
          <p:cNvCxnSpPr>
            <a:cxnSpLocks/>
          </p:cNvCxnSpPr>
          <p:nvPr/>
        </p:nvCxnSpPr>
        <p:spPr>
          <a:xfrm>
            <a:off x="5799573" y="4478631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FEE0B58-A73D-4C83-BB09-732F7F97436C}"/>
              </a:ext>
            </a:extLst>
          </p:cNvPr>
          <p:cNvCxnSpPr>
            <a:cxnSpLocks/>
          </p:cNvCxnSpPr>
          <p:nvPr/>
        </p:nvCxnSpPr>
        <p:spPr>
          <a:xfrm>
            <a:off x="5799573" y="5036454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F880FAE-E148-4738-A452-0D5D813FDEC3}"/>
              </a:ext>
            </a:extLst>
          </p:cNvPr>
          <p:cNvCxnSpPr>
            <a:cxnSpLocks/>
          </p:cNvCxnSpPr>
          <p:nvPr/>
        </p:nvCxnSpPr>
        <p:spPr>
          <a:xfrm>
            <a:off x="5799573" y="5594277"/>
            <a:ext cx="56627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1B786F8-1730-44AD-AFB6-399E452ADD2D}"/>
              </a:ext>
            </a:extLst>
          </p:cNvPr>
          <p:cNvSpPr/>
          <p:nvPr/>
        </p:nvSpPr>
        <p:spPr>
          <a:xfrm>
            <a:off x="5632704" y="292606"/>
            <a:ext cx="6208776" cy="6391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242C9A-E132-4770-B32B-E74BFFA5870E}"/>
              </a:ext>
            </a:extLst>
          </p:cNvPr>
          <p:cNvSpPr txBox="1"/>
          <p:nvPr/>
        </p:nvSpPr>
        <p:spPr>
          <a:xfrm>
            <a:off x="5517060" y="2381129"/>
            <a:ext cx="58400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0" i="0" dirty="0">
                <a:solidFill>
                  <a:srgbClr val="333333"/>
                </a:solidFill>
                <a:effectLst/>
                <a:latin typeface="ヒラギノ角ゴ Pro W3"/>
              </a:rPr>
              <a:t>このままいくと</a:t>
            </a:r>
            <a:r>
              <a:rPr lang="en-US" altLang="ja-JP" sz="4000" b="0" i="0" dirty="0">
                <a:solidFill>
                  <a:srgbClr val="333333"/>
                </a:solidFill>
                <a:effectLst/>
                <a:latin typeface="ヒラギノ角ゴ Pro W3"/>
              </a:rPr>
              <a:t>2100</a:t>
            </a:r>
            <a:r>
              <a:rPr lang="ja-JP" altLang="en-US" sz="4000" b="0" i="0" dirty="0">
                <a:solidFill>
                  <a:srgbClr val="333333"/>
                </a:solidFill>
                <a:effectLst/>
                <a:latin typeface="ヒラギノ角ゴ Pro W3"/>
              </a:rPr>
              <a:t>年に</a:t>
            </a:r>
            <a:endParaRPr lang="en-US" altLang="ja-JP" sz="4000" b="0" i="0" dirty="0">
              <a:solidFill>
                <a:srgbClr val="333333"/>
              </a:solidFill>
              <a:effectLst/>
              <a:latin typeface="ヒラギノ角ゴ Pro W3"/>
            </a:endParaRPr>
          </a:p>
          <a:p>
            <a:r>
              <a:rPr lang="ja-JP" altLang="en-US" sz="4000" b="0" i="0" dirty="0">
                <a:solidFill>
                  <a:srgbClr val="333333"/>
                </a:solidFill>
                <a:effectLst/>
                <a:latin typeface="ヒラギノ角ゴ Pro W3"/>
              </a:rPr>
              <a:t>日本の人口は</a:t>
            </a:r>
            <a:endParaRPr kumimoji="1" lang="ja-JP" altLang="en-US" sz="40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47EA715-F697-4896-BADD-2D562ACE3707}"/>
              </a:ext>
            </a:extLst>
          </p:cNvPr>
          <p:cNvSpPr/>
          <p:nvPr/>
        </p:nvSpPr>
        <p:spPr>
          <a:xfrm>
            <a:off x="6169947" y="3679426"/>
            <a:ext cx="3379681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2BEEEC-17F1-4495-8EA9-2993DA292653}"/>
              </a:ext>
            </a:extLst>
          </p:cNvPr>
          <p:cNvSpPr txBox="1"/>
          <p:nvPr/>
        </p:nvSpPr>
        <p:spPr>
          <a:xfrm>
            <a:off x="6389929" y="3672229"/>
            <a:ext cx="266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0" i="0" dirty="0">
                <a:solidFill>
                  <a:srgbClr val="333333"/>
                </a:solidFill>
                <a:effectLst/>
                <a:latin typeface="ヒラギノ角ゴ Pro W3"/>
              </a:rPr>
              <a:t>6000</a:t>
            </a:r>
            <a:r>
              <a:rPr lang="ja-JP" altLang="en-US" sz="4800" b="0" i="0" dirty="0">
                <a:solidFill>
                  <a:srgbClr val="333333"/>
                </a:solidFill>
                <a:effectLst/>
                <a:latin typeface="ヒラギノ角ゴ Pro W3"/>
              </a:rPr>
              <a:t>万人</a:t>
            </a:r>
            <a:endParaRPr kumimoji="1" lang="ja-JP" altLang="en-US" sz="4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66D42D1-014B-418E-9F53-5D27BF2BEE44}"/>
              </a:ext>
            </a:extLst>
          </p:cNvPr>
          <p:cNvSpPr txBox="1"/>
          <p:nvPr/>
        </p:nvSpPr>
        <p:spPr>
          <a:xfrm>
            <a:off x="5578913" y="252540"/>
            <a:ext cx="58400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0" i="0" dirty="0">
                <a:solidFill>
                  <a:srgbClr val="333333"/>
                </a:solidFill>
                <a:effectLst/>
                <a:latin typeface="ヒラギノ角ゴ Pro W3"/>
              </a:rPr>
              <a:t>このままいくと</a:t>
            </a:r>
            <a:r>
              <a:rPr lang="en-US" altLang="ja-JP" sz="4000" b="0" i="0" dirty="0">
                <a:solidFill>
                  <a:srgbClr val="333333"/>
                </a:solidFill>
                <a:effectLst/>
                <a:latin typeface="ヒラギノ角ゴ Pro W3"/>
              </a:rPr>
              <a:t>2050</a:t>
            </a:r>
            <a:r>
              <a:rPr lang="ja-JP" altLang="en-US" sz="4000" b="0" i="0" dirty="0">
                <a:solidFill>
                  <a:srgbClr val="333333"/>
                </a:solidFill>
                <a:effectLst/>
                <a:latin typeface="ヒラギノ角ゴ Pro W3"/>
              </a:rPr>
              <a:t>年に</a:t>
            </a:r>
            <a:endParaRPr lang="en-US" altLang="ja-JP" sz="4000" b="0" i="0" dirty="0">
              <a:solidFill>
                <a:srgbClr val="333333"/>
              </a:solidFill>
              <a:effectLst/>
              <a:latin typeface="ヒラギノ角ゴ Pro W3"/>
            </a:endParaRPr>
          </a:p>
          <a:p>
            <a:r>
              <a:rPr lang="ja-JP" altLang="en-US" sz="4000" b="0" i="0" dirty="0">
                <a:solidFill>
                  <a:srgbClr val="333333"/>
                </a:solidFill>
                <a:effectLst/>
                <a:latin typeface="ヒラギノ角ゴ Pro W3"/>
              </a:rPr>
              <a:t>日本の人口は</a:t>
            </a:r>
            <a:endParaRPr kumimoji="1" lang="ja-JP" altLang="en-US" sz="40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71BA89C-976D-4982-8F5C-ED4A61AB9668}"/>
              </a:ext>
            </a:extLst>
          </p:cNvPr>
          <p:cNvSpPr/>
          <p:nvPr/>
        </p:nvSpPr>
        <p:spPr>
          <a:xfrm>
            <a:off x="6228978" y="1558992"/>
            <a:ext cx="2208112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E16C1E-ED68-4E65-A44F-A0BA6145DFD7}"/>
              </a:ext>
            </a:extLst>
          </p:cNvPr>
          <p:cNvSpPr txBox="1"/>
          <p:nvPr/>
        </p:nvSpPr>
        <p:spPr>
          <a:xfrm>
            <a:off x="6448959" y="1551795"/>
            <a:ext cx="1728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4800" b="0" i="0" dirty="0">
                <a:solidFill>
                  <a:srgbClr val="333333"/>
                </a:solidFill>
                <a:effectLst/>
                <a:latin typeface="ヒラギノ角ゴ Pro W3"/>
              </a:rPr>
              <a:t>億人</a:t>
            </a:r>
            <a:endParaRPr kumimoji="1" lang="ja-JP" altLang="en-US" sz="48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DD32669-B8B4-4D1F-A314-661378A54130}"/>
              </a:ext>
            </a:extLst>
          </p:cNvPr>
          <p:cNvSpPr txBox="1"/>
          <p:nvPr/>
        </p:nvSpPr>
        <p:spPr>
          <a:xfrm>
            <a:off x="8437090" y="1700483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0" i="0" dirty="0">
                <a:solidFill>
                  <a:srgbClr val="333333"/>
                </a:solidFill>
                <a:effectLst/>
                <a:latin typeface="ヒラギノ角ゴ Pro W3"/>
              </a:rPr>
              <a:t>より少なくなる</a:t>
            </a:r>
            <a:endParaRPr kumimoji="1" lang="ja-JP" altLang="en-US" sz="4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0BB15BF-8CCF-4B49-910E-05C8002832FD}"/>
              </a:ext>
            </a:extLst>
          </p:cNvPr>
          <p:cNvSpPr txBox="1"/>
          <p:nvPr/>
        </p:nvSpPr>
        <p:spPr>
          <a:xfrm>
            <a:off x="6645698" y="4405386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0" i="0" dirty="0">
                <a:solidFill>
                  <a:srgbClr val="333333"/>
                </a:solidFill>
                <a:effectLst/>
                <a:latin typeface="ヒラギノ角ゴ Pro W3"/>
              </a:rPr>
              <a:t>とよそうされています</a:t>
            </a:r>
            <a:endParaRPr kumimoji="1" lang="ja-JP" altLang="en-US" sz="4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4079EC8-B638-4E67-AA7C-BE659F1D19A9}"/>
              </a:ext>
            </a:extLst>
          </p:cNvPr>
          <p:cNvSpPr txBox="1"/>
          <p:nvPr/>
        </p:nvSpPr>
        <p:spPr>
          <a:xfrm>
            <a:off x="5904528" y="5157517"/>
            <a:ext cx="5724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0" i="0" dirty="0">
                <a:solidFill>
                  <a:srgbClr val="333333"/>
                </a:solidFill>
                <a:effectLst/>
                <a:latin typeface="ヒラギノ角ゴ Pro W3"/>
              </a:rPr>
              <a:t>今の人口の半分より</a:t>
            </a:r>
            <a:endParaRPr lang="en-US" altLang="ja-JP" sz="4800" b="0" i="0" dirty="0">
              <a:solidFill>
                <a:srgbClr val="333333"/>
              </a:solidFill>
              <a:effectLst/>
              <a:latin typeface="ヒラギノ角ゴ Pro W3"/>
            </a:endParaRPr>
          </a:p>
          <a:p>
            <a:r>
              <a:rPr lang="ja-JP" altLang="en-US" sz="4800" b="0" i="0" dirty="0">
                <a:solidFill>
                  <a:srgbClr val="333333"/>
                </a:solidFill>
                <a:effectLst/>
                <a:latin typeface="ヒラギノ角ゴ Pro W3"/>
              </a:rPr>
              <a:t>少なくなります。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007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1" grpId="0" animBg="1"/>
      <p:bldP spid="4" grpId="0"/>
      <p:bldP spid="23" grpId="0"/>
      <p:bldP spid="24" grpId="0" animBg="1"/>
      <p:bldP spid="25" grpId="0"/>
      <p:bldP spid="27" grpId="0"/>
      <p:bldP spid="28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83DBEB-A51E-4CCD-8B1F-E9C89D70DC19}"/>
              </a:ext>
            </a:extLst>
          </p:cNvPr>
          <p:cNvSpPr txBox="1"/>
          <p:nvPr/>
        </p:nvSpPr>
        <p:spPr>
          <a:xfrm>
            <a:off x="2756760" y="1085089"/>
            <a:ext cx="6324441" cy="3786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2062</a:t>
            </a:r>
            <a:r>
              <a:rPr lang="ja-JP" altLang="en-US" sz="40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年平均寿命</a:t>
            </a:r>
            <a:endParaRPr lang="en-US" altLang="ja-JP" sz="4000" b="1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0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男性</a:t>
            </a:r>
            <a:r>
              <a:rPr lang="en-US" altLang="ja-JP" sz="40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84.19</a:t>
            </a:r>
            <a:r>
              <a:rPr lang="ja-JP" altLang="en-US" sz="40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歳</a:t>
            </a:r>
            <a:endParaRPr lang="en-US" altLang="ja-JP" sz="4000" b="1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0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女性</a:t>
            </a:r>
            <a:r>
              <a:rPr lang="en-US" altLang="ja-JP" sz="40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90.93</a:t>
            </a:r>
            <a:r>
              <a:rPr lang="ja-JP" altLang="en-US" sz="40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歳</a:t>
            </a:r>
            <a:endParaRPr lang="en-US" altLang="ja-JP" sz="4000" b="1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3CAC8C-BC4C-40DF-B495-5A641CDBFB40}"/>
              </a:ext>
            </a:extLst>
          </p:cNvPr>
          <p:cNvSpPr txBox="1"/>
          <p:nvPr/>
        </p:nvSpPr>
        <p:spPr>
          <a:xfrm>
            <a:off x="9522691" y="6576291"/>
            <a:ext cx="2262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Copyright(C) </a:t>
            </a:r>
            <a:r>
              <a:rPr kumimoji="1" lang="ja-JP" altLang="en-US" sz="800" dirty="0"/>
              <a:t>どらニャンドリル </a:t>
            </a:r>
            <a:r>
              <a:rPr kumimoji="1" lang="en-US" altLang="ja-JP" sz="800" dirty="0"/>
              <a:t>All Rights Reserved. 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270654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犬, 哺乳類, 小さい, 綱 が含まれている画像&#10;&#10;自動的に生成された説明">
            <a:extLst>
              <a:ext uri="{FF2B5EF4-FFF2-40B4-BE49-F238E27FC236}">
                <a16:creationId xmlns:a16="http://schemas.microsoft.com/office/drawing/2014/main" id="{ADB0FD4B-440D-4F5C-9EDD-85680D89A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55" y="4619264"/>
            <a:ext cx="5219307" cy="1905047"/>
          </a:xfrm>
          <a:prstGeom prst="rect">
            <a:avLst/>
          </a:prstGeom>
        </p:spPr>
      </p:pic>
      <p:pic>
        <p:nvPicPr>
          <p:cNvPr id="7" name="図 6" descr="並んで立っている犬&#10;&#10;自動的に生成された説明">
            <a:extLst>
              <a:ext uri="{FF2B5EF4-FFF2-40B4-BE49-F238E27FC236}">
                <a16:creationId xmlns:a16="http://schemas.microsoft.com/office/drawing/2014/main" id="{8805A973-C5F0-4D2F-A4C5-62DB3A4E8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1" y="755169"/>
            <a:ext cx="6392985" cy="3596055"/>
          </a:xfrm>
          <a:prstGeom prst="rect">
            <a:avLst/>
          </a:prstGeom>
        </p:spPr>
      </p:pic>
      <p:pic>
        <p:nvPicPr>
          <p:cNvPr id="9" name="図 8" descr="床にいる犬たち&#10;&#10;自動的に生成された説明">
            <a:extLst>
              <a:ext uri="{FF2B5EF4-FFF2-40B4-BE49-F238E27FC236}">
                <a16:creationId xmlns:a16="http://schemas.microsoft.com/office/drawing/2014/main" id="{E5A9E6A3-4AF3-49D0-9E84-155C174F3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03" y="3563784"/>
            <a:ext cx="4321471" cy="3068244"/>
          </a:xfrm>
          <a:prstGeom prst="rect">
            <a:avLst/>
          </a:prstGeom>
        </p:spPr>
      </p:pic>
      <p:pic>
        <p:nvPicPr>
          <p:cNvPr id="5" name="図 4" descr="並んで立っている犬&#10;&#10;自動的に生成された説明">
            <a:extLst>
              <a:ext uri="{FF2B5EF4-FFF2-40B4-BE49-F238E27FC236}">
                <a16:creationId xmlns:a16="http://schemas.microsoft.com/office/drawing/2014/main" id="{CF49AF2E-827D-4A73-9F4E-816A8AF6A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34" y="755169"/>
            <a:ext cx="5294715" cy="26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4F92774-0A43-4A33-9642-658F88823671}"/>
              </a:ext>
            </a:extLst>
          </p:cNvPr>
          <p:cNvGrpSpPr/>
          <p:nvPr/>
        </p:nvGrpSpPr>
        <p:grpSpPr>
          <a:xfrm>
            <a:off x="1699054" y="736128"/>
            <a:ext cx="8376920" cy="5858614"/>
            <a:chOff x="1048431" y="1440878"/>
            <a:chExt cx="8376920" cy="5858614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D426B9DD-CF54-4FB1-8736-D57EE7C40C08}"/>
                </a:ext>
              </a:extLst>
            </p:cNvPr>
            <p:cNvGrpSpPr/>
            <p:nvPr/>
          </p:nvGrpSpPr>
          <p:grpSpPr>
            <a:xfrm>
              <a:off x="1048431" y="1440878"/>
              <a:ext cx="8376920" cy="5858614"/>
              <a:chOff x="1048431" y="1440878"/>
              <a:chExt cx="8376920" cy="5858614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0943D3B-DA00-4DD0-9CD3-F5BB39AB4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8431" y="1440878"/>
                <a:ext cx="8376920" cy="5369560"/>
              </a:xfrm>
              <a:prstGeom prst="rect">
                <a:avLst/>
              </a:prstGeom>
            </p:spPr>
          </p:pic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7AFC6664-5084-46F3-8CD1-5370A84627B5}"/>
                  </a:ext>
                </a:extLst>
              </p:cNvPr>
              <p:cNvSpPr/>
              <p:nvPr/>
            </p:nvSpPr>
            <p:spPr>
              <a:xfrm>
                <a:off x="1048431" y="5874327"/>
                <a:ext cx="8376920" cy="14251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1D1CC6A-E1B7-449A-B5C8-03A25DBACE88}"/>
                </a:ext>
              </a:extLst>
            </p:cNvPr>
            <p:cNvSpPr/>
            <p:nvPr/>
          </p:nvSpPr>
          <p:spPr>
            <a:xfrm>
              <a:off x="4525922" y="2937163"/>
              <a:ext cx="844460" cy="9836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タイトル 1">
            <a:extLst>
              <a:ext uri="{FF2B5EF4-FFF2-40B4-BE49-F238E27FC236}">
                <a16:creationId xmlns:a16="http://schemas.microsoft.com/office/drawing/2014/main" id="{3924E331-B511-4D5B-BFD0-DB2DE2D6710B}"/>
              </a:ext>
            </a:extLst>
          </p:cNvPr>
          <p:cNvSpPr txBox="1">
            <a:spLocks/>
          </p:cNvSpPr>
          <p:nvPr/>
        </p:nvSpPr>
        <p:spPr>
          <a:xfrm>
            <a:off x="6672605" y="1047437"/>
            <a:ext cx="3238013" cy="127027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rgbClr val="FF0000"/>
                </a:solidFill>
              </a:rPr>
              <a:t>ヒストグラム</a:t>
            </a:r>
            <a:r>
              <a:rPr lang="ja-JP" altLang="en-US" sz="4400" dirty="0">
                <a:solidFill>
                  <a:schemeClr val="bg1"/>
                </a:solidFill>
              </a:rPr>
              <a:t>　</a:t>
            </a:r>
            <a:endParaRPr lang="en-US" altLang="ja-JP" sz="4400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柱状グラフ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944494E-F32A-4CBA-A656-46920FE80B4D}"/>
              </a:ext>
            </a:extLst>
          </p:cNvPr>
          <p:cNvSpPr txBox="1">
            <a:spLocks/>
          </p:cNvSpPr>
          <p:nvPr/>
        </p:nvSpPr>
        <p:spPr>
          <a:xfrm>
            <a:off x="1990542" y="5386593"/>
            <a:ext cx="4411314" cy="8659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度数分布表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D5E29D17-B5A7-4C8B-AD49-011F9DEEB599}"/>
              </a:ext>
            </a:extLst>
          </p:cNvPr>
          <p:cNvSpPr txBox="1">
            <a:spLocks/>
          </p:cNvSpPr>
          <p:nvPr/>
        </p:nvSpPr>
        <p:spPr>
          <a:xfrm>
            <a:off x="1121576" y="3049018"/>
            <a:ext cx="1507749" cy="8659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solidFill>
                  <a:schemeClr val="bg1"/>
                </a:solidFill>
              </a:rPr>
              <a:t>階級</a:t>
            </a: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737BA1C4-3D59-467F-AAA4-55165261D09E}"/>
              </a:ext>
            </a:extLst>
          </p:cNvPr>
          <p:cNvSpPr txBox="1">
            <a:spLocks/>
          </p:cNvSpPr>
          <p:nvPr/>
        </p:nvSpPr>
        <p:spPr>
          <a:xfrm>
            <a:off x="5026553" y="3048663"/>
            <a:ext cx="1314556" cy="67708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度数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58DECFE9-8139-4135-B382-7F11D2F30849}"/>
              </a:ext>
            </a:extLst>
          </p:cNvPr>
          <p:cNvSpPr txBox="1">
            <a:spLocks/>
          </p:cNvSpPr>
          <p:nvPr/>
        </p:nvSpPr>
        <p:spPr>
          <a:xfrm>
            <a:off x="551721" y="160772"/>
            <a:ext cx="8162788" cy="8659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/>
              <a:t>ちらばりのようすを表す表・グラフ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70822A2-87C8-42BB-8499-A37338162AD9}"/>
              </a:ext>
            </a:extLst>
          </p:cNvPr>
          <p:cNvSpPr/>
          <p:nvPr/>
        </p:nvSpPr>
        <p:spPr>
          <a:xfrm>
            <a:off x="2290713" y="3129699"/>
            <a:ext cx="1677972" cy="414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0D314D9-AE82-4659-81D0-773A0FEF064F}"/>
              </a:ext>
            </a:extLst>
          </p:cNvPr>
          <p:cNvSpPr/>
          <p:nvPr/>
        </p:nvSpPr>
        <p:spPr>
          <a:xfrm>
            <a:off x="3968685" y="3129699"/>
            <a:ext cx="1057868" cy="414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4FAF2F4E-561F-4154-9EB3-ED679920E5EB}"/>
              </a:ext>
            </a:extLst>
          </p:cNvPr>
          <p:cNvSpPr txBox="1">
            <a:spLocks/>
          </p:cNvSpPr>
          <p:nvPr/>
        </p:nvSpPr>
        <p:spPr>
          <a:xfrm>
            <a:off x="6010665" y="2491777"/>
            <a:ext cx="1041255" cy="5318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>
                <a:solidFill>
                  <a:schemeClr val="bg1"/>
                </a:solidFill>
              </a:rPr>
              <a:t>度数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D4AD0E53-6BB3-43FA-A5CA-60BC3B8E07F5}"/>
              </a:ext>
            </a:extLst>
          </p:cNvPr>
          <p:cNvSpPr txBox="1">
            <a:spLocks/>
          </p:cNvSpPr>
          <p:nvPr/>
        </p:nvSpPr>
        <p:spPr>
          <a:xfrm>
            <a:off x="7785376" y="5256146"/>
            <a:ext cx="1199807" cy="563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solidFill>
                  <a:schemeClr val="bg1"/>
                </a:solidFill>
              </a:rPr>
              <a:t>階級</a:t>
            </a:r>
          </a:p>
        </p:txBody>
      </p:sp>
      <p:sp>
        <p:nvSpPr>
          <p:cNvPr id="2" name="矢印: 上 1">
            <a:extLst>
              <a:ext uri="{FF2B5EF4-FFF2-40B4-BE49-F238E27FC236}">
                <a16:creationId xmlns:a16="http://schemas.microsoft.com/office/drawing/2014/main" id="{F2431A1C-E04B-4FE4-8DC2-B2775CB53B7A}"/>
              </a:ext>
            </a:extLst>
          </p:cNvPr>
          <p:cNvSpPr/>
          <p:nvPr/>
        </p:nvSpPr>
        <p:spPr>
          <a:xfrm>
            <a:off x="8291611" y="5057145"/>
            <a:ext cx="187371" cy="2863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B80255B-824B-437C-A0E1-ACF4AA9E06BA}"/>
              </a:ext>
            </a:extLst>
          </p:cNvPr>
          <p:cNvSpPr/>
          <p:nvPr/>
        </p:nvSpPr>
        <p:spPr>
          <a:xfrm>
            <a:off x="8056051" y="4639358"/>
            <a:ext cx="658458" cy="414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A1F94DE-C0D1-4962-91BE-956EFBC41683}"/>
              </a:ext>
            </a:extLst>
          </p:cNvPr>
          <p:cNvCxnSpPr>
            <a:cxnSpLocks/>
          </p:cNvCxnSpPr>
          <p:nvPr/>
        </p:nvCxnSpPr>
        <p:spPr>
          <a:xfrm flipH="1">
            <a:off x="6544792" y="3085607"/>
            <a:ext cx="1746819" cy="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タイトル 1">
            <a:extLst>
              <a:ext uri="{FF2B5EF4-FFF2-40B4-BE49-F238E27FC236}">
                <a16:creationId xmlns:a16="http://schemas.microsoft.com/office/drawing/2014/main" id="{693C69AB-1669-47B6-BD3B-4540FD9AC9BF}"/>
              </a:ext>
            </a:extLst>
          </p:cNvPr>
          <p:cNvSpPr txBox="1">
            <a:spLocks/>
          </p:cNvSpPr>
          <p:nvPr/>
        </p:nvSpPr>
        <p:spPr>
          <a:xfrm>
            <a:off x="7051920" y="5810563"/>
            <a:ext cx="2912557" cy="563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800" dirty="0">
                <a:solidFill>
                  <a:schemeClr val="bg1"/>
                </a:solidFill>
              </a:rPr>
              <a:t>30</a:t>
            </a:r>
            <a:r>
              <a:rPr lang="ja-JP" altLang="en-US" sz="2800" dirty="0">
                <a:solidFill>
                  <a:schemeClr val="bg1"/>
                </a:solidFill>
              </a:rPr>
              <a:t>以上～</a:t>
            </a:r>
            <a:r>
              <a:rPr lang="en-US" altLang="ja-JP" sz="2800" dirty="0">
                <a:solidFill>
                  <a:schemeClr val="bg1"/>
                </a:solidFill>
              </a:rPr>
              <a:t>35</a:t>
            </a:r>
            <a:r>
              <a:rPr lang="ja-JP" altLang="en-US" sz="2800" dirty="0">
                <a:solidFill>
                  <a:schemeClr val="bg1"/>
                </a:solidFill>
              </a:rPr>
              <a:t>未満</a:t>
            </a:r>
          </a:p>
        </p:txBody>
      </p:sp>
    </p:spTree>
    <p:extLst>
      <p:ext uri="{BB962C8B-B14F-4D97-AF65-F5344CB8AC3E}">
        <p14:creationId xmlns:p14="http://schemas.microsoft.com/office/powerpoint/2010/main" val="3793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7" grpId="0"/>
      <p:bldP spid="20" grpId="0"/>
      <p:bldP spid="21" grpId="0"/>
      <p:bldP spid="22" grpId="0" animBg="1"/>
      <p:bldP spid="23" grpId="0" animBg="1"/>
      <p:bldP spid="18" grpId="0"/>
      <p:bldP spid="19" grpId="0"/>
      <p:bldP spid="2" grpId="0" animBg="1"/>
      <p:bldP spid="24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D1BB554-A2C6-40F8-A3AA-572BBB81C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86707"/>
            <a:ext cx="9033109" cy="506718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FADD97-49DE-4E7F-846A-AE0D6FCC42C7}"/>
              </a:ext>
            </a:extLst>
          </p:cNvPr>
          <p:cNvSpPr txBox="1"/>
          <p:nvPr/>
        </p:nvSpPr>
        <p:spPr>
          <a:xfrm>
            <a:off x="0" y="5153891"/>
            <a:ext cx="11436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●記録が35m以上の人が多いのは，どちらの組ですか。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33E651-7AFF-4476-B605-76705B37EFC3}"/>
              </a:ext>
            </a:extLst>
          </p:cNvPr>
          <p:cNvSpPr txBox="1"/>
          <p:nvPr/>
        </p:nvSpPr>
        <p:spPr>
          <a:xfrm>
            <a:off x="2244970" y="5884263"/>
            <a:ext cx="6317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/>
              <a:t>1</a:t>
            </a:r>
            <a:r>
              <a:rPr lang="ja-JP" altLang="en-US" sz="3600" dirty="0"/>
              <a:t>組　　　人　　</a:t>
            </a:r>
            <a:r>
              <a:rPr lang="en-US" altLang="ja-JP" sz="3600" dirty="0"/>
              <a:t>2</a:t>
            </a:r>
            <a:r>
              <a:rPr lang="ja-JP" altLang="en-US" sz="3600" dirty="0"/>
              <a:t>組    　人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5B675111-5FBB-4CBE-BCE9-A12ACDBFCD77}"/>
              </a:ext>
            </a:extLst>
          </p:cNvPr>
          <p:cNvSpPr/>
          <p:nvPr/>
        </p:nvSpPr>
        <p:spPr>
          <a:xfrm>
            <a:off x="2136530" y="5689839"/>
            <a:ext cx="1081454" cy="1081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0654A31-184E-41AA-8232-C29D52790F6A}"/>
              </a:ext>
            </a:extLst>
          </p:cNvPr>
          <p:cNvSpPr/>
          <p:nvPr/>
        </p:nvSpPr>
        <p:spPr>
          <a:xfrm>
            <a:off x="886691" y="3537527"/>
            <a:ext cx="3740727" cy="9421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F7D1D2B-D7A1-4962-8D52-CE495FE0506B}"/>
              </a:ext>
            </a:extLst>
          </p:cNvPr>
          <p:cNvSpPr/>
          <p:nvPr/>
        </p:nvSpPr>
        <p:spPr>
          <a:xfrm>
            <a:off x="1339452" y="928468"/>
            <a:ext cx="646331" cy="646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CEC89AB-07A2-454B-B3E4-F8C4D6E40323}"/>
              </a:ext>
            </a:extLst>
          </p:cNvPr>
          <p:cNvSpPr/>
          <p:nvPr/>
        </p:nvSpPr>
        <p:spPr>
          <a:xfrm>
            <a:off x="5795816" y="3537527"/>
            <a:ext cx="3740727" cy="9421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A8DA6F1-3422-4B27-8F41-2C57A7E645D3}"/>
              </a:ext>
            </a:extLst>
          </p:cNvPr>
          <p:cNvSpPr/>
          <p:nvPr/>
        </p:nvSpPr>
        <p:spPr>
          <a:xfrm>
            <a:off x="6248577" y="928468"/>
            <a:ext cx="646331" cy="646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12A9FB-2FF4-4186-AEF1-BAD9A94800DF}"/>
              </a:ext>
            </a:extLst>
          </p:cNvPr>
          <p:cNvSpPr txBox="1"/>
          <p:nvPr/>
        </p:nvSpPr>
        <p:spPr>
          <a:xfrm>
            <a:off x="3684646" y="5828146"/>
            <a:ext cx="540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/>
              <a:t>4</a:t>
            </a:r>
            <a:endParaRPr lang="ja-JP" altLang="en-US" sz="3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5EDC8F-0828-4FBC-B440-9A195F7BC95A}"/>
              </a:ext>
            </a:extLst>
          </p:cNvPr>
          <p:cNvSpPr txBox="1"/>
          <p:nvPr/>
        </p:nvSpPr>
        <p:spPr>
          <a:xfrm>
            <a:off x="6894908" y="5838096"/>
            <a:ext cx="540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/>
              <a:t>2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753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F32AB6-9BE3-48FE-97F2-C771B105645F}"/>
              </a:ext>
            </a:extLst>
          </p:cNvPr>
          <p:cNvSpPr txBox="1"/>
          <p:nvPr/>
        </p:nvSpPr>
        <p:spPr>
          <a:xfrm>
            <a:off x="-79130" y="5195911"/>
            <a:ext cx="1192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●20m未満の記録の人が多いのは，どちらの組ですか。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6322BF-8C7C-4082-A665-F5ADFEBD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86707"/>
            <a:ext cx="9033109" cy="506718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9DE912-9F50-4086-9411-2AB131914E80}"/>
              </a:ext>
            </a:extLst>
          </p:cNvPr>
          <p:cNvSpPr txBox="1"/>
          <p:nvPr/>
        </p:nvSpPr>
        <p:spPr>
          <a:xfrm>
            <a:off x="2244971" y="5884263"/>
            <a:ext cx="5553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/>
              <a:t>1</a:t>
            </a:r>
            <a:r>
              <a:rPr lang="ja-JP" altLang="en-US" sz="3600" dirty="0"/>
              <a:t>組　　人　　</a:t>
            </a:r>
            <a:r>
              <a:rPr lang="en-US" altLang="ja-JP" sz="3600" dirty="0"/>
              <a:t>2</a:t>
            </a:r>
            <a:r>
              <a:rPr lang="ja-JP" altLang="en-US" sz="3600" dirty="0"/>
              <a:t>組　　人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351DC6F-7B5F-4985-99F2-9BE89C892062}"/>
              </a:ext>
            </a:extLst>
          </p:cNvPr>
          <p:cNvSpPr/>
          <p:nvPr/>
        </p:nvSpPr>
        <p:spPr>
          <a:xfrm>
            <a:off x="2136530" y="5689839"/>
            <a:ext cx="1081454" cy="1081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FA1995D-2817-4F18-ADBB-AE984D2EE187}"/>
              </a:ext>
            </a:extLst>
          </p:cNvPr>
          <p:cNvSpPr/>
          <p:nvPr/>
        </p:nvSpPr>
        <p:spPr>
          <a:xfrm>
            <a:off x="897082" y="984585"/>
            <a:ext cx="3740727" cy="9421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A0BD437-7861-497D-AB48-C62B39BD472A}"/>
              </a:ext>
            </a:extLst>
          </p:cNvPr>
          <p:cNvSpPr/>
          <p:nvPr/>
        </p:nvSpPr>
        <p:spPr>
          <a:xfrm>
            <a:off x="2894818" y="809308"/>
            <a:ext cx="646331" cy="646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D8B0CEA-5FA1-48E9-B4DF-4FCD3249C697}"/>
              </a:ext>
            </a:extLst>
          </p:cNvPr>
          <p:cNvSpPr/>
          <p:nvPr/>
        </p:nvSpPr>
        <p:spPr>
          <a:xfrm>
            <a:off x="5683829" y="984584"/>
            <a:ext cx="3740727" cy="9421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3E320D0-A749-4F7D-B9A4-93A9814F2931}"/>
              </a:ext>
            </a:extLst>
          </p:cNvPr>
          <p:cNvSpPr/>
          <p:nvPr/>
        </p:nvSpPr>
        <p:spPr>
          <a:xfrm>
            <a:off x="7798777" y="848319"/>
            <a:ext cx="646331" cy="646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2C69C0-699A-47D8-840C-560DF7ABB4EC}"/>
              </a:ext>
            </a:extLst>
          </p:cNvPr>
          <p:cNvSpPr txBox="1"/>
          <p:nvPr/>
        </p:nvSpPr>
        <p:spPr>
          <a:xfrm>
            <a:off x="3326425" y="5823878"/>
            <a:ext cx="540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/>
              <a:t>6</a:t>
            </a:r>
            <a:endParaRPr lang="ja-JP" altLang="en-US" sz="3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0C95A92-1965-4E38-8F39-593672A926AA}"/>
              </a:ext>
            </a:extLst>
          </p:cNvPr>
          <p:cNvSpPr txBox="1"/>
          <p:nvPr/>
        </p:nvSpPr>
        <p:spPr>
          <a:xfrm>
            <a:off x="6398134" y="5823878"/>
            <a:ext cx="540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/>
              <a:t>5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764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5729CD-6DFA-4FEB-8901-D6EF9BF3D086}"/>
              </a:ext>
            </a:extLst>
          </p:cNvPr>
          <p:cNvSpPr txBox="1"/>
          <p:nvPr/>
        </p:nvSpPr>
        <p:spPr>
          <a:xfrm>
            <a:off x="188767" y="5408289"/>
            <a:ext cx="11814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●1組と2組で，いちばん人数が多い階級で比べた時，</a:t>
            </a:r>
            <a:endParaRPr lang="en-US" altLang="ja-JP" sz="3600" dirty="0"/>
          </a:p>
          <a:p>
            <a:r>
              <a:rPr lang="ja-JP" altLang="en-US" sz="3600" dirty="0"/>
              <a:t>　記録がよいといえるのは，どちらの組ですか。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6322BF-8C7C-4082-A665-F5ADFEBD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15357"/>
            <a:ext cx="9033109" cy="506718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0220C0FD-4B92-48D2-B33B-909D7D066C54}"/>
              </a:ext>
            </a:extLst>
          </p:cNvPr>
          <p:cNvSpPr/>
          <p:nvPr/>
        </p:nvSpPr>
        <p:spPr>
          <a:xfrm>
            <a:off x="8469923" y="2823329"/>
            <a:ext cx="875835" cy="875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2E9AB53-3FE4-4FEB-BE22-F0A71F1A8F9D}"/>
              </a:ext>
            </a:extLst>
          </p:cNvPr>
          <p:cNvSpPr/>
          <p:nvPr/>
        </p:nvSpPr>
        <p:spPr>
          <a:xfrm>
            <a:off x="852854" y="2523392"/>
            <a:ext cx="2488223" cy="4835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223751-1243-48EF-A375-C1874C78A346}"/>
              </a:ext>
            </a:extLst>
          </p:cNvPr>
          <p:cNvSpPr/>
          <p:nvPr/>
        </p:nvSpPr>
        <p:spPr>
          <a:xfrm>
            <a:off x="5725791" y="3015761"/>
            <a:ext cx="2488223" cy="4835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82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2259362-75EF-40F3-96B7-7F5669BF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30" y="720349"/>
            <a:ext cx="5453265" cy="367165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B93CA3F-2790-4DB0-824D-1A7FCCA0C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65" y="4449545"/>
            <a:ext cx="6807298" cy="210717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39B19B-50B9-4ECF-AC3F-681FC76A9475}"/>
              </a:ext>
            </a:extLst>
          </p:cNvPr>
          <p:cNvSpPr txBox="1"/>
          <p:nvPr/>
        </p:nvSpPr>
        <p:spPr>
          <a:xfrm>
            <a:off x="398945" y="62391"/>
            <a:ext cx="6564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資料（グラフ）を読みとろう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6ED348-C3F2-4914-8E7E-28113020D62F}"/>
              </a:ext>
            </a:extLst>
          </p:cNvPr>
          <p:cNvSpPr txBox="1"/>
          <p:nvPr/>
        </p:nvSpPr>
        <p:spPr>
          <a:xfrm>
            <a:off x="1866211" y="683441"/>
            <a:ext cx="3241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ヒストグラム</a:t>
            </a:r>
            <a:endParaRPr kumimoji="1" lang="ja-JP" altLang="en-US" sz="36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E60AE7-B095-47D1-9087-6576191DF30F}"/>
              </a:ext>
            </a:extLst>
          </p:cNvPr>
          <p:cNvSpPr txBox="1"/>
          <p:nvPr/>
        </p:nvSpPr>
        <p:spPr>
          <a:xfrm>
            <a:off x="9079882" y="2556178"/>
            <a:ext cx="3241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折れ線グラフ</a:t>
            </a:r>
            <a:endParaRPr kumimoji="1" lang="ja-JP" altLang="en-US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9EF4AA-09B4-4E81-A298-6C90103102BC}"/>
              </a:ext>
            </a:extLst>
          </p:cNvPr>
          <p:cNvSpPr txBox="1"/>
          <p:nvPr/>
        </p:nvSpPr>
        <p:spPr>
          <a:xfrm>
            <a:off x="888382" y="4392007"/>
            <a:ext cx="222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帯グラフ</a:t>
            </a:r>
            <a:endParaRPr kumimoji="1" lang="ja-JP" altLang="en-US" sz="3600" b="1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7579B13-0FA1-45E3-96AA-FCA48AC5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7" y="1456705"/>
            <a:ext cx="6058995" cy="251317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420EFC-270C-4A2B-B6B9-8EA273114D8D}"/>
              </a:ext>
            </a:extLst>
          </p:cNvPr>
          <p:cNvSpPr txBox="1"/>
          <p:nvPr/>
        </p:nvSpPr>
        <p:spPr>
          <a:xfrm>
            <a:off x="1022708" y="1211334"/>
            <a:ext cx="4928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日本全国の男女別，年れい別の人口の割合</a:t>
            </a:r>
            <a:endParaRPr kumimoji="1" lang="ja-JP" altLang="en-US" sz="16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6742CFD-551C-461F-8843-01802AD9F1E2}"/>
              </a:ext>
            </a:extLst>
          </p:cNvPr>
          <p:cNvSpPr txBox="1"/>
          <p:nvPr/>
        </p:nvSpPr>
        <p:spPr>
          <a:xfrm>
            <a:off x="191102" y="1211334"/>
            <a:ext cx="295763" cy="27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あ</a:t>
            </a:r>
            <a:endParaRPr kumimoji="1" lang="ja-JP" altLang="en-US" sz="2000" b="1" dirty="0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B2399014-0FC3-44F4-A0BA-87C405E4518E}"/>
              </a:ext>
            </a:extLst>
          </p:cNvPr>
          <p:cNvSpPr/>
          <p:nvPr/>
        </p:nvSpPr>
        <p:spPr>
          <a:xfrm>
            <a:off x="248373" y="1224856"/>
            <a:ext cx="263955" cy="26395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032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7" grpId="0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1357</Words>
  <Application>Microsoft Office PowerPoint</Application>
  <PresentationFormat>ワイド画面</PresentationFormat>
  <Paragraphs>375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39</vt:i4>
      </vt:variant>
    </vt:vector>
  </HeadingPairs>
  <TitlesOfParts>
    <vt:vector size="49" baseType="lpstr">
      <vt:lpstr>AR P丸ゴシック体E</vt:lpstr>
      <vt:lpstr>ＭＳ Ｐゴシック</vt:lpstr>
      <vt:lpstr>ヒラギノ角ゴ Pro W3</vt:lpstr>
      <vt:lpstr>游ゴシック</vt:lpstr>
      <vt:lpstr>Arial</vt:lpstr>
      <vt:lpstr>Calibri Light</vt:lpstr>
      <vt:lpstr>Century Gothic</vt:lpstr>
      <vt:lpstr>Wingdings 3</vt:lpstr>
      <vt:lpstr>スライス</vt:lpstr>
      <vt:lpstr>メトロポリタン</vt:lpstr>
      <vt:lpstr>ちらばりのようすを表す表・グラフ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信也 高田</dc:creator>
  <cp:lastModifiedBy>T S</cp:lastModifiedBy>
  <cp:revision>136</cp:revision>
  <dcterms:created xsi:type="dcterms:W3CDTF">2020-09-01T05:59:29Z</dcterms:created>
  <dcterms:modified xsi:type="dcterms:W3CDTF">2021-07-22T10:20:36Z</dcterms:modified>
</cp:coreProperties>
</file>